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9" r:id="rId3"/>
    <p:sldId id="271" r:id="rId4"/>
    <p:sldId id="274" r:id="rId5"/>
    <p:sldId id="275" r:id="rId6"/>
    <p:sldId id="276" r:id="rId7"/>
    <p:sldId id="28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FCE8FD-2CC7-4A2E-B3EE-A76B2908D885}" type="doc">
      <dgm:prSet loTypeId="urn:microsoft.com/office/officeart/2005/8/layout/radial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41FC6056-F2AE-4AF1-AEAD-21F9A12BD1BB}">
      <dgm:prSet phldrT="[Text]" custT="1"/>
      <dgm:spPr/>
      <dgm:t>
        <a:bodyPr/>
        <a:lstStyle/>
        <a:p>
          <a:r>
            <a:rPr lang="en-GB" sz="2000" dirty="0"/>
            <a:t>Agile</a:t>
          </a:r>
          <a:endParaRPr lang="en-GB" sz="1100" dirty="0"/>
        </a:p>
      </dgm:t>
    </dgm:pt>
    <dgm:pt modelId="{65FF9AEF-8E23-48AD-95E7-574D7395C2C4}" type="parTrans" cxnId="{F6541DED-CB2D-45C5-B2A8-6054B001CB23}">
      <dgm:prSet/>
      <dgm:spPr/>
      <dgm:t>
        <a:bodyPr/>
        <a:lstStyle/>
        <a:p>
          <a:endParaRPr lang="en-GB"/>
        </a:p>
      </dgm:t>
    </dgm:pt>
    <dgm:pt modelId="{CB0CEFC3-2654-444E-83EC-BC6FDB30346D}" type="sibTrans" cxnId="{F6541DED-CB2D-45C5-B2A8-6054B001CB23}">
      <dgm:prSet/>
      <dgm:spPr/>
      <dgm:t>
        <a:bodyPr/>
        <a:lstStyle/>
        <a:p>
          <a:endParaRPr lang="en-GB"/>
        </a:p>
      </dgm:t>
    </dgm:pt>
    <dgm:pt modelId="{FBC02F72-38DA-45EE-9C37-5AF41315DA9C}">
      <dgm:prSet phldrT="[Text]" custT="1"/>
      <dgm:spPr/>
      <dgm:t>
        <a:bodyPr/>
        <a:lstStyle/>
        <a:p>
          <a:r>
            <a:rPr lang="en-GB" sz="1600" dirty="0"/>
            <a:t>Responsive to external and internal environment</a:t>
          </a:r>
        </a:p>
      </dgm:t>
    </dgm:pt>
    <dgm:pt modelId="{E720938F-4989-4740-BC40-25F18CF81282}" type="parTrans" cxnId="{FFE83058-676D-455C-860E-5387DA72B588}">
      <dgm:prSet/>
      <dgm:spPr/>
      <dgm:t>
        <a:bodyPr/>
        <a:lstStyle/>
        <a:p>
          <a:endParaRPr lang="en-GB"/>
        </a:p>
      </dgm:t>
    </dgm:pt>
    <dgm:pt modelId="{DDA3C7A5-BBC9-49AA-B61F-A21279DAEA4C}" type="sibTrans" cxnId="{FFE83058-676D-455C-860E-5387DA72B588}">
      <dgm:prSet/>
      <dgm:spPr/>
      <dgm:t>
        <a:bodyPr/>
        <a:lstStyle/>
        <a:p>
          <a:endParaRPr lang="en-GB"/>
        </a:p>
      </dgm:t>
    </dgm:pt>
    <dgm:pt modelId="{E0695E04-0D17-4DB7-AD75-49484C7E3694}">
      <dgm:prSet phldrT="[Text]" custT="1"/>
      <dgm:spPr/>
      <dgm:t>
        <a:bodyPr/>
        <a:lstStyle/>
        <a:p>
          <a:r>
            <a:rPr lang="en-GB" sz="2000" dirty="0"/>
            <a:t>Knowledgeable</a:t>
          </a:r>
          <a:endParaRPr lang="en-GB" sz="1100" dirty="0"/>
        </a:p>
      </dgm:t>
    </dgm:pt>
    <dgm:pt modelId="{F00F0FB1-ADB6-46FD-A479-590B2D57AF46}" type="parTrans" cxnId="{FE753817-CA42-41A2-98EA-BA4EF806BA09}">
      <dgm:prSet/>
      <dgm:spPr/>
      <dgm:t>
        <a:bodyPr/>
        <a:lstStyle/>
        <a:p>
          <a:endParaRPr lang="en-GB"/>
        </a:p>
      </dgm:t>
    </dgm:pt>
    <dgm:pt modelId="{FC3A7408-6DA6-4B9F-A2AB-BF62A3F74809}" type="sibTrans" cxnId="{FE753817-CA42-41A2-98EA-BA4EF806BA09}">
      <dgm:prSet/>
      <dgm:spPr/>
      <dgm:t>
        <a:bodyPr/>
        <a:lstStyle/>
        <a:p>
          <a:endParaRPr lang="en-GB"/>
        </a:p>
      </dgm:t>
    </dgm:pt>
    <dgm:pt modelId="{8C7A22DE-E3A2-4D7E-99FD-C129C22A0541}">
      <dgm:prSet phldrT="[Text]" custT="1"/>
      <dgm:spPr/>
      <dgm:t>
        <a:bodyPr/>
        <a:lstStyle/>
        <a:p>
          <a:r>
            <a:rPr lang="en-GB" sz="1600" dirty="0"/>
            <a:t>Horizon scanning</a:t>
          </a:r>
        </a:p>
      </dgm:t>
    </dgm:pt>
    <dgm:pt modelId="{D33F84A1-14FC-48FA-ADC2-28093FDCD735}" type="parTrans" cxnId="{96977C48-62DE-4310-8A3A-EA0C658E300A}">
      <dgm:prSet/>
      <dgm:spPr/>
      <dgm:t>
        <a:bodyPr/>
        <a:lstStyle/>
        <a:p>
          <a:endParaRPr lang="en-GB"/>
        </a:p>
      </dgm:t>
    </dgm:pt>
    <dgm:pt modelId="{66C069FE-FE0C-453C-9C86-D198C7842350}" type="sibTrans" cxnId="{96977C48-62DE-4310-8A3A-EA0C658E300A}">
      <dgm:prSet/>
      <dgm:spPr/>
      <dgm:t>
        <a:bodyPr/>
        <a:lstStyle/>
        <a:p>
          <a:endParaRPr lang="en-GB"/>
        </a:p>
      </dgm:t>
    </dgm:pt>
    <dgm:pt modelId="{146490B0-E883-4A6B-A527-BCF31CBE69AA}">
      <dgm:prSet phldrT="[Text]" custT="1"/>
      <dgm:spPr/>
      <dgm:t>
        <a:bodyPr/>
        <a:lstStyle/>
        <a:p>
          <a:r>
            <a:rPr lang="en-GB" sz="2000" dirty="0"/>
            <a:t>Value adding</a:t>
          </a:r>
        </a:p>
      </dgm:t>
    </dgm:pt>
    <dgm:pt modelId="{7DF48E98-468D-4162-A5EC-EE034F564A2E}" type="parTrans" cxnId="{72A3149E-1011-43D4-91F0-C3B8DBE8A0CD}">
      <dgm:prSet/>
      <dgm:spPr/>
      <dgm:t>
        <a:bodyPr/>
        <a:lstStyle/>
        <a:p>
          <a:endParaRPr lang="en-GB"/>
        </a:p>
      </dgm:t>
    </dgm:pt>
    <dgm:pt modelId="{FA6AF916-7F99-4412-9FD5-86807EBE3B90}" type="sibTrans" cxnId="{72A3149E-1011-43D4-91F0-C3B8DBE8A0CD}">
      <dgm:prSet/>
      <dgm:spPr/>
      <dgm:t>
        <a:bodyPr/>
        <a:lstStyle/>
        <a:p>
          <a:endParaRPr lang="en-GB"/>
        </a:p>
      </dgm:t>
    </dgm:pt>
    <dgm:pt modelId="{9C4BD06D-D0FB-4B90-910E-541A0513854C}">
      <dgm:prSet phldrT="[Text]" custT="1"/>
      <dgm:spPr/>
      <dgm:t>
        <a:bodyPr/>
        <a:lstStyle/>
        <a:p>
          <a:r>
            <a:rPr lang="en-GB" sz="1600" dirty="0"/>
            <a:t>Turn strategic plans into reality   </a:t>
          </a:r>
        </a:p>
      </dgm:t>
    </dgm:pt>
    <dgm:pt modelId="{5401C87E-34CE-4049-831E-1A2E231B67F0}" type="parTrans" cxnId="{AB014004-AAF6-4583-A883-3B763B9D2860}">
      <dgm:prSet/>
      <dgm:spPr/>
      <dgm:t>
        <a:bodyPr/>
        <a:lstStyle/>
        <a:p>
          <a:endParaRPr lang="en-GB"/>
        </a:p>
      </dgm:t>
    </dgm:pt>
    <dgm:pt modelId="{E83B2FE3-F341-47C1-90DD-93A2B9228EA2}" type="sibTrans" cxnId="{AB014004-AAF6-4583-A883-3B763B9D2860}">
      <dgm:prSet/>
      <dgm:spPr/>
      <dgm:t>
        <a:bodyPr/>
        <a:lstStyle/>
        <a:p>
          <a:endParaRPr lang="en-GB"/>
        </a:p>
      </dgm:t>
    </dgm:pt>
    <dgm:pt modelId="{30FB9423-C04D-492E-82EC-6C5A0988610E}">
      <dgm:prSet phldrT="[Text]" custT="1"/>
      <dgm:spPr/>
      <dgm:t>
        <a:bodyPr/>
        <a:lstStyle/>
        <a:p>
          <a:r>
            <a:rPr lang="en-GB" sz="1600" dirty="0"/>
            <a:t>Responsive to the needs of the Trust</a:t>
          </a:r>
        </a:p>
      </dgm:t>
    </dgm:pt>
    <dgm:pt modelId="{18EEDBA0-1EAD-4BBA-B5C0-9D58A1A5B240}" type="parTrans" cxnId="{83BF10B3-8B69-4164-B408-7BB31DC5A630}">
      <dgm:prSet/>
      <dgm:spPr/>
      <dgm:t>
        <a:bodyPr/>
        <a:lstStyle/>
        <a:p>
          <a:endParaRPr lang="en-GB"/>
        </a:p>
      </dgm:t>
    </dgm:pt>
    <dgm:pt modelId="{9182985B-538E-436D-A9B2-8F4B7B441718}" type="sibTrans" cxnId="{83BF10B3-8B69-4164-B408-7BB31DC5A630}">
      <dgm:prSet/>
      <dgm:spPr/>
      <dgm:t>
        <a:bodyPr/>
        <a:lstStyle/>
        <a:p>
          <a:endParaRPr lang="en-GB"/>
        </a:p>
      </dgm:t>
    </dgm:pt>
    <dgm:pt modelId="{FB94EE61-EFD7-4D20-A665-A27B2C936EFE}">
      <dgm:prSet phldrT="[Text]" custT="1"/>
      <dgm:spPr/>
      <dgm:t>
        <a:bodyPr/>
        <a:lstStyle/>
        <a:p>
          <a:r>
            <a:rPr lang="en-GB" sz="1600" dirty="0"/>
            <a:t>Open to change</a:t>
          </a:r>
        </a:p>
      </dgm:t>
    </dgm:pt>
    <dgm:pt modelId="{3D9F0378-F889-48E7-8AD9-E4EA55A8BB7B}" type="parTrans" cxnId="{502CF6CB-488A-4395-818A-E0DD399AA07E}">
      <dgm:prSet/>
      <dgm:spPr/>
      <dgm:t>
        <a:bodyPr/>
        <a:lstStyle/>
        <a:p>
          <a:endParaRPr lang="en-GB"/>
        </a:p>
      </dgm:t>
    </dgm:pt>
    <dgm:pt modelId="{2CC463B2-4E4A-4748-AF20-ADF536722C61}" type="sibTrans" cxnId="{502CF6CB-488A-4395-818A-E0DD399AA07E}">
      <dgm:prSet/>
      <dgm:spPr/>
      <dgm:t>
        <a:bodyPr/>
        <a:lstStyle/>
        <a:p>
          <a:endParaRPr lang="en-GB"/>
        </a:p>
      </dgm:t>
    </dgm:pt>
    <dgm:pt modelId="{ED400939-8856-46CA-9FC1-A109C2D38A13}">
      <dgm:prSet phldrT="[Text]" custT="1"/>
      <dgm:spPr/>
      <dgm:t>
        <a:bodyPr/>
        <a:lstStyle/>
        <a:p>
          <a:r>
            <a:rPr lang="en-GB" sz="1600" dirty="0"/>
            <a:t>Compliance</a:t>
          </a:r>
        </a:p>
      </dgm:t>
    </dgm:pt>
    <dgm:pt modelId="{E09A045A-777C-43B8-BEFB-E34ADACF1219}" type="parTrans" cxnId="{CA84B69F-40B7-4A99-85F7-2769F2050313}">
      <dgm:prSet/>
      <dgm:spPr/>
      <dgm:t>
        <a:bodyPr/>
        <a:lstStyle/>
        <a:p>
          <a:endParaRPr lang="en-GB"/>
        </a:p>
      </dgm:t>
    </dgm:pt>
    <dgm:pt modelId="{D1CDFAF2-9ECD-4981-9D5A-DDD941D089EE}" type="sibTrans" cxnId="{CA84B69F-40B7-4A99-85F7-2769F2050313}">
      <dgm:prSet/>
      <dgm:spPr/>
      <dgm:t>
        <a:bodyPr/>
        <a:lstStyle/>
        <a:p>
          <a:endParaRPr lang="en-GB"/>
        </a:p>
      </dgm:t>
    </dgm:pt>
    <dgm:pt modelId="{6CD821E9-3F72-44B2-BB79-1DD257EFD8A5}">
      <dgm:prSet phldrT="[Text]" custT="1"/>
      <dgm:spPr/>
      <dgm:t>
        <a:bodyPr/>
        <a:lstStyle/>
        <a:p>
          <a:r>
            <a:rPr lang="en-GB" sz="1600" dirty="0"/>
            <a:t>Trusted advisor</a:t>
          </a:r>
        </a:p>
      </dgm:t>
    </dgm:pt>
    <dgm:pt modelId="{6D9A59F0-6F0B-413D-8F01-69FCDD973080}" type="parTrans" cxnId="{2177E006-50D6-4503-9E43-C341E8753776}">
      <dgm:prSet/>
      <dgm:spPr/>
      <dgm:t>
        <a:bodyPr/>
        <a:lstStyle/>
        <a:p>
          <a:endParaRPr lang="en-GB"/>
        </a:p>
      </dgm:t>
    </dgm:pt>
    <dgm:pt modelId="{7F8CD457-765B-4B57-ACE7-16EF1D97312A}" type="sibTrans" cxnId="{2177E006-50D6-4503-9E43-C341E8753776}">
      <dgm:prSet/>
      <dgm:spPr/>
      <dgm:t>
        <a:bodyPr/>
        <a:lstStyle/>
        <a:p>
          <a:endParaRPr lang="en-GB"/>
        </a:p>
      </dgm:t>
    </dgm:pt>
    <dgm:pt modelId="{B5D89518-D76F-4602-AEBB-CE2359362350}">
      <dgm:prSet phldrT="[Text]" custT="1"/>
      <dgm:spPr/>
      <dgm:t>
        <a:bodyPr/>
        <a:lstStyle/>
        <a:p>
          <a:r>
            <a:rPr lang="en-GB" sz="1600" dirty="0"/>
            <a:t>Maximise resources </a:t>
          </a:r>
        </a:p>
      </dgm:t>
    </dgm:pt>
    <dgm:pt modelId="{4FA30345-9207-46FC-B9CD-C974B749B023}" type="parTrans" cxnId="{50532D43-9A8A-408A-BF69-76DDF3C1409C}">
      <dgm:prSet/>
      <dgm:spPr/>
      <dgm:t>
        <a:bodyPr/>
        <a:lstStyle/>
        <a:p>
          <a:endParaRPr lang="en-GB"/>
        </a:p>
      </dgm:t>
    </dgm:pt>
    <dgm:pt modelId="{9CDF7B93-1AEC-45B3-8A18-AEAD75AECBC3}" type="sibTrans" cxnId="{50532D43-9A8A-408A-BF69-76DDF3C1409C}">
      <dgm:prSet/>
      <dgm:spPr/>
      <dgm:t>
        <a:bodyPr/>
        <a:lstStyle/>
        <a:p>
          <a:endParaRPr lang="en-GB"/>
        </a:p>
      </dgm:t>
    </dgm:pt>
    <dgm:pt modelId="{81FA8A0D-D8EE-48A3-AF1E-4F3D457503BD}">
      <dgm:prSet phldrT="[Text]" custT="1"/>
      <dgm:spPr/>
      <dgm:t>
        <a:bodyPr/>
        <a:lstStyle/>
        <a:p>
          <a:r>
            <a:rPr lang="en-GB" sz="1600" dirty="0"/>
            <a:t>Drive insights from data</a:t>
          </a:r>
        </a:p>
      </dgm:t>
    </dgm:pt>
    <dgm:pt modelId="{3390DFB2-8224-4E48-B688-59E82288B3F4}" type="parTrans" cxnId="{D68D8948-B7F7-420A-BE62-5BCCD9535A48}">
      <dgm:prSet/>
      <dgm:spPr/>
      <dgm:t>
        <a:bodyPr/>
        <a:lstStyle/>
        <a:p>
          <a:endParaRPr lang="en-GB"/>
        </a:p>
      </dgm:t>
    </dgm:pt>
    <dgm:pt modelId="{47F26763-7F11-4295-AACE-05B58B5829D6}" type="sibTrans" cxnId="{D68D8948-B7F7-420A-BE62-5BCCD9535A48}">
      <dgm:prSet/>
      <dgm:spPr/>
      <dgm:t>
        <a:bodyPr/>
        <a:lstStyle/>
        <a:p>
          <a:endParaRPr lang="en-GB"/>
        </a:p>
      </dgm:t>
    </dgm:pt>
    <dgm:pt modelId="{3826F5F9-D5F3-463A-BA11-077F4F4B62E7}">
      <dgm:prSet phldrT="[Text]" custT="1"/>
      <dgm:spPr/>
      <dgm:t>
        <a:bodyPr/>
        <a:lstStyle/>
        <a:p>
          <a:r>
            <a:rPr lang="en-GB" sz="1600" dirty="0"/>
            <a:t>Legislation </a:t>
          </a:r>
        </a:p>
      </dgm:t>
    </dgm:pt>
    <dgm:pt modelId="{717B713A-B482-4B4D-A66D-F9A768C3D297}" type="parTrans" cxnId="{F35A4D13-1893-4781-97D6-96FF3E50C8AB}">
      <dgm:prSet/>
      <dgm:spPr/>
      <dgm:t>
        <a:bodyPr/>
        <a:lstStyle/>
        <a:p>
          <a:endParaRPr lang="en-GB"/>
        </a:p>
      </dgm:t>
    </dgm:pt>
    <dgm:pt modelId="{9B585451-D9F0-409F-AED5-5BAD8E89B33A}" type="sibTrans" cxnId="{F35A4D13-1893-4781-97D6-96FF3E50C8AB}">
      <dgm:prSet/>
      <dgm:spPr/>
      <dgm:t>
        <a:bodyPr/>
        <a:lstStyle/>
        <a:p>
          <a:endParaRPr lang="en-GB"/>
        </a:p>
      </dgm:t>
    </dgm:pt>
    <dgm:pt modelId="{BDDCF1DC-C9EE-4330-8584-39BE71637CDF}">
      <dgm:prSet phldrT="[Text]" custT="1"/>
      <dgm:spPr/>
      <dgm:t>
        <a:bodyPr/>
        <a:lstStyle/>
        <a:p>
          <a:r>
            <a:rPr lang="en-GB" sz="1600" dirty="0"/>
            <a:t>Enables growth</a:t>
          </a:r>
        </a:p>
      </dgm:t>
    </dgm:pt>
    <dgm:pt modelId="{369126BB-3FF7-46D4-87A6-0B0743D98B66}" type="parTrans" cxnId="{556074C2-CD19-4963-97C3-01DB818BF731}">
      <dgm:prSet/>
      <dgm:spPr/>
      <dgm:t>
        <a:bodyPr/>
        <a:lstStyle/>
        <a:p>
          <a:endParaRPr lang="en-GB"/>
        </a:p>
      </dgm:t>
    </dgm:pt>
    <dgm:pt modelId="{F7BBFAAF-C0C9-4218-8FC3-C0C300D47C38}" type="sibTrans" cxnId="{556074C2-CD19-4963-97C3-01DB818BF731}">
      <dgm:prSet/>
      <dgm:spPr/>
      <dgm:t>
        <a:bodyPr/>
        <a:lstStyle/>
        <a:p>
          <a:endParaRPr lang="en-GB"/>
        </a:p>
      </dgm:t>
    </dgm:pt>
    <dgm:pt modelId="{92BAD68F-9577-4647-BD1B-934BA4FE745E}" type="pres">
      <dgm:prSet presAssocID="{A9FCE8FD-2CC7-4A2E-B3EE-A76B2908D885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DAFA8273-CD3A-408C-B27C-A7B64972C660}" type="pres">
      <dgm:prSet presAssocID="{A9FCE8FD-2CC7-4A2E-B3EE-A76B2908D885}" presName="cycle" presStyleCnt="0"/>
      <dgm:spPr/>
    </dgm:pt>
    <dgm:pt modelId="{2D989D9F-082E-4630-A41A-CC043AED9D5C}" type="pres">
      <dgm:prSet presAssocID="{A9FCE8FD-2CC7-4A2E-B3EE-A76B2908D885}" presName="centerShape" presStyleCnt="0"/>
      <dgm:spPr/>
    </dgm:pt>
    <dgm:pt modelId="{811357B3-1E08-4899-B288-64D00062307B}" type="pres">
      <dgm:prSet presAssocID="{A9FCE8FD-2CC7-4A2E-B3EE-A76B2908D885}" presName="connSite" presStyleLbl="node1" presStyleIdx="0" presStyleCnt="4"/>
      <dgm:spPr/>
    </dgm:pt>
    <dgm:pt modelId="{F3950E03-DF04-4CED-BC56-CE461A3F00E7}" type="pres">
      <dgm:prSet presAssocID="{A9FCE8FD-2CC7-4A2E-B3EE-A76B2908D885}" presName="visible" presStyleLbl="node1" presStyleIdx="0" presStyleCnt="4"/>
      <dgm:spPr/>
    </dgm:pt>
    <dgm:pt modelId="{7D108FEF-AA8C-410F-9715-082A730A1699}" type="pres">
      <dgm:prSet presAssocID="{65FF9AEF-8E23-48AD-95E7-574D7395C2C4}" presName="Name25" presStyleLbl="parChTrans1D1" presStyleIdx="0" presStyleCnt="3"/>
      <dgm:spPr/>
    </dgm:pt>
    <dgm:pt modelId="{A9F826DE-3210-4D7F-971F-0B4C90B05A92}" type="pres">
      <dgm:prSet presAssocID="{41FC6056-F2AE-4AF1-AEAD-21F9A12BD1BB}" presName="node" presStyleCnt="0"/>
      <dgm:spPr/>
    </dgm:pt>
    <dgm:pt modelId="{4792285E-2587-4465-B6F3-E2C32D2B64D5}" type="pres">
      <dgm:prSet presAssocID="{41FC6056-F2AE-4AF1-AEAD-21F9A12BD1BB}" presName="parentNode" presStyleLbl="node1" presStyleIdx="1" presStyleCnt="4">
        <dgm:presLayoutVars>
          <dgm:chMax val="1"/>
          <dgm:bulletEnabled val="1"/>
        </dgm:presLayoutVars>
      </dgm:prSet>
      <dgm:spPr/>
    </dgm:pt>
    <dgm:pt modelId="{42342E29-A278-4B4C-9709-AED6453903BA}" type="pres">
      <dgm:prSet presAssocID="{41FC6056-F2AE-4AF1-AEAD-21F9A12BD1BB}" presName="childNode" presStyleLbl="revTx" presStyleIdx="0" presStyleCnt="3">
        <dgm:presLayoutVars>
          <dgm:bulletEnabled val="1"/>
        </dgm:presLayoutVars>
      </dgm:prSet>
      <dgm:spPr/>
    </dgm:pt>
    <dgm:pt modelId="{3A86ED63-7E3F-47C9-9D8A-526B7C59314F}" type="pres">
      <dgm:prSet presAssocID="{F00F0FB1-ADB6-46FD-A479-590B2D57AF46}" presName="Name25" presStyleLbl="parChTrans1D1" presStyleIdx="1" presStyleCnt="3"/>
      <dgm:spPr/>
    </dgm:pt>
    <dgm:pt modelId="{6CD33050-CEAA-44A2-9E90-6899E50496E9}" type="pres">
      <dgm:prSet presAssocID="{E0695E04-0D17-4DB7-AD75-49484C7E3694}" presName="node" presStyleCnt="0"/>
      <dgm:spPr/>
    </dgm:pt>
    <dgm:pt modelId="{93AD672B-1F8E-4D87-9E40-8468889D9A74}" type="pres">
      <dgm:prSet presAssocID="{E0695E04-0D17-4DB7-AD75-49484C7E3694}" presName="parentNode" presStyleLbl="node1" presStyleIdx="2" presStyleCnt="4">
        <dgm:presLayoutVars>
          <dgm:chMax val="1"/>
          <dgm:bulletEnabled val="1"/>
        </dgm:presLayoutVars>
      </dgm:prSet>
      <dgm:spPr/>
    </dgm:pt>
    <dgm:pt modelId="{5F190077-258A-437A-9FCC-584AC5999034}" type="pres">
      <dgm:prSet presAssocID="{E0695E04-0D17-4DB7-AD75-49484C7E3694}" presName="childNode" presStyleLbl="revTx" presStyleIdx="1" presStyleCnt="3">
        <dgm:presLayoutVars>
          <dgm:bulletEnabled val="1"/>
        </dgm:presLayoutVars>
      </dgm:prSet>
      <dgm:spPr/>
    </dgm:pt>
    <dgm:pt modelId="{4FEA81A6-DC7E-4A6F-A240-205E958651C7}" type="pres">
      <dgm:prSet presAssocID="{7DF48E98-468D-4162-A5EC-EE034F564A2E}" presName="Name25" presStyleLbl="parChTrans1D1" presStyleIdx="2" presStyleCnt="3"/>
      <dgm:spPr/>
    </dgm:pt>
    <dgm:pt modelId="{73ECF0F2-413B-4B3E-A9A4-6B7E8045D00E}" type="pres">
      <dgm:prSet presAssocID="{146490B0-E883-4A6B-A527-BCF31CBE69AA}" presName="node" presStyleCnt="0"/>
      <dgm:spPr/>
    </dgm:pt>
    <dgm:pt modelId="{98470E25-0080-414E-82CA-BECE3BA7675E}" type="pres">
      <dgm:prSet presAssocID="{146490B0-E883-4A6B-A527-BCF31CBE69AA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BE4F2D23-B4C6-4B29-A030-2A99E1F11984}" type="pres">
      <dgm:prSet presAssocID="{146490B0-E883-4A6B-A527-BCF31CBE69AA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AB014004-AAF6-4583-A883-3B763B9D2860}" srcId="{146490B0-E883-4A6B-A527-BCF31CBE69AA}" destId="{9C4BD06D-D0FB-4B90-910E-541A0513854C}" srcOrd="0" destOrd="0" parTransId="{5401C87E-34CE-4049-831E-1A2E231B67F0}" sibTransId="{E83B2FE3-F341-47C1-90DD-93A2B9228EA2}"/>
    <dgm:cxn modelId="{2177E006-50D6-4503-9E43-C341E8753776}" srcId="{E0695E04-0D17-4DB7-AD75-49484C7E3694}" destId="{6CD821E9-3F72-44B2-BB79-1DD257EFD8A5}" srcOrd="3" destOrd="0" parTransId="{6D9A59F0-6F0B-413D-8F01-69FCDD973080}" sibTransId="{7F8CD457-765B-4B57-ACE7-16EF1D97312A}"/>
    <dgm:cxn modelId="{175E8609-79B2-4833-88B6-D7213A918459}" type="presOf" srcId="{B5D89518-D76F-4602-AEBB-CE2359362350}" destId="{BE4F2D23-B4C6-4B29-A030-2A99E1F11984}" srcOrd="0" destOrd="1" presId="urn:microsoft.com/office/officeart/2005/8/layout/radial2"/>
    <dgm:cxn modelId="{20AE6711-3C33-4E71-8196-5EEF00C71783}" type="presOf" srcId="{81FA8A0D-D8EE-48A3-AF1E-4F3D457503BD}" destId="{BE4F2D23-B4C6-4B29-A030-2A99E1F11984}" srcOrd="0" destOrd="2" presId="urn:microsoft.com/office/officeart/2005/8/layout/radial2"/>
    <dgm:cxn modelId="{F35A4D13-1893-4781-97D6-96FF3E50C8AB}" srcId="{E0695E04-0D17-4DB7-AD75-49484C7E3694}" destId="{3826F5F9-D5F3-463A-BA11-077F4F4B62E7}" srcOrd="1" destOrd="0" parTransId="{717B713A-B482-4B4D-A66D-F9A768C3D297}" sibTransId="{9B585451-D9F0-409F-AED5-5BAD8E89B33A}"/>
    <dgm:cxn modelId="{B3627A15-17EF-4E47-8202-DF0C78A489E1}" type="presOf" srcId="{F00F0FB1-ADB6-46FD-A479-590B2D57AF46}" destId="{3A86ED63-7E3F-47C9-9D8A-526B7C59314F}" srcOrd="0" destOrd="0" presId="urn:microsoft.com/office/officeart/2005/8/layout/radial2"/>
    <dgm:cxn modelId="{FE753817-CA42-41A2-98EA-BA4EF806BA09}" srcId="{A9FCE8FD-2CC7-4A2E-B3EE-A76B2908D885}" destId="{E0695E04-0D17-4DB7-AD75-49484C7E3694}" srcOrd="1" destOrd="0" parTransId="{F00F0FB1-ADB6-46FD-A479-590B2D57AF46}" sibTransId="{FC3A7408-6DA6-4B9F-A2AB-BF62A3F74809}"/>
    <dgm:cxn modelId="{4D0A051B-357E-4B80-845F-10F40AE93B54}" type="presOf" srcId="{65FF9AEF-8E23-48AD-95E7-574D7395C2C4}" destId="{7D108FEF-AA8C-410F-9715-082A730A1699}" srcOrd="0" destOrd="0" presId="urn:microsoft.com/office/officeart/2005/8/layout/radial2"/>
    <dgm:cxn modelId="{32BC2C24-8370-4A60-A42E-5AD9DC864A6A}" type="presOf" srcId="{3826F5F9-D5F3-463A-BA11-077F4F4B62E7}" destId="{5F190077-258A-437A-9FCC-584AC5999034}" srcOrd="0" destOrd="1" presId="urn:microsoft.com/office/officeart/2005/8/layout/radial2"/>
    <dgm:cxn modelId="{ECD0A529-9864-437C-9944-9CC97D24F6FE}" type="presOf" srcId="{41FC6056-F2AE-4AF1-AEAD-21F9A12BD1BB}" destId="{4792285E-2587-4465-B6F3-E2C32D2B64D5}" srcOrd="0" destOrd="0" presId="urn:microsoft.com/office/officeart/2005/8/layout/radial2"/>
    <dgm:cxn modelId="{AA20E537-C7B0-4CF3-B494-65C151DFA185}" type="presOf" srcId="{FBC02F72-38DA-45EE-9C37-5AF41315DA9C}" destId="{42342E29-A278-4B4C-9709-AED6453903BA}" srcOrd="0" destOrd="0" presId="urn:microsoft.com/office/officeart/2005/8/layout/radial2"/>
    <dgm:cxn modelId="{50532D43-9A8A-408A-BF69-76DDF3C1409C}" srcId="{146490B0-E883-4A6B-A527-BCF31CBE69AA}" destId="{B5D89518-D76F-4602-AEBB-CE2359362350}" srcOrd="1" destOrd="0" parTransId="{4FA30345-9207-46FC-B9CD-C974B749B023}" sibTransId="{9CDF7B93-1AEC-45B3-8A18-AEAD75AECBC3}"/>
    <dgm:cxn modelId="{A6EF9544-4324-4F46-ADDA-A376E4015285}" type="presOf" srcId="{8C7A22DE-E3A2-4D7E-99FD-C129C22A0541}" destId="{5F190077-258A-437A-9FCC-584AC5999034}" srcOrd="0" destOrd="0" presId="urn:microsoft.com/office/officeart/2005/8/layout/radial2"/>
    <dgm:cxn modelId="{96977C48-62DE-4310-8A3A-EA0C658E300A}" srcId="{E0695E04-0D17-4DB7-AD75-49484C7E3694}" destId="{8C7A22DE-E3A2-4D7E-99FD-C129C22A0541}" srcOrd="0" destOrd="0" parTransId="{D33F84A1-14FC-48FA-ADC2-28093FDCD735}" sibTransId="{66C069FE-FE0C-453C-9C86-D198C7842350}"/>
    <dgm:cxn modelId="{D68D8948-B7F7-420A-BE62-5BCCD9535A48}" srcId="{146490B0-E883-4A6B-A527-BCF31CBE69AA}" destId="{81FA8A0D-D8EE-48A3-AF1E-4F3D457503BD}" srcOrd="2" destOrd="0" parTransId="{3390DFB2-8224-4E48-B688-59E82288B3F4}" sibTransId="{47F26763-7F11-4295-AACE-05B58B5829D6}"/>
    <dgm:cxn modelId="{C2685B4D-619C-4D5C-9264-7F41AA04DEB4}" type="presOf" srcId="{30FB9423-C04D-492E-82EC-6C5A0988610E}" destId="{42342E29-A278-4B4C-9709-AED6453903BA}" srcOrd="0" destOrd="1" presId="urn:microsoft.com/office/officeart/2005/8/layout/radial2"/>
    <dgm:cxn modelId="{607F634E-A333-44B9-B916-3C3318E53C21}" type="presOf" srcId="{E0695E04-0D17-4DB7-AD75-49484C7E3694}" destId="{93AD672B-1F8E-4D87-9E40-8468889D9A74}" srcOrd="0" destOrd="0" presId="urn:microsoft.com/office/officeart/2005/8/layout/radial2"/>
    <dgm:cxn modelId="{0394BA6F-8E5B-4443-A751-6589425E48B4}" type="presOf" srcId="{FB94EE61-EFD7-4D20-A665-A27B2C936EFE}" destId="{42342E29-A278-4B4C-9709-AED6453903BA}" srcOrd="0" destOrd="2" presId="urn:microsoft.com/office/officeart/2005/8/layout/radial2"/>
    <dgm:cxn modelId="{892DDD75-7202-4BA2-9DAD-E25FE800985B}" type="presOf" srcId="{ED400939-8856-46CA-9FC1-A109C2D38A13}" destId="{5F190077-258A-437A-9FCC-584AC5999034}" srcOrd="0" destOrd="2" presId="urn:microsoft.com/office/officeart/2005/8/layout/radial2"/>
    <dgm:cxn modelId="{FFE83058-676D-455C-860E-5387DA72B588}" srcId="{41FC6056-F2AE-4AF1-AEAD-21F9A12BD1BB}" destId="{FBC02F72-38DA-45EE-9C37-5AF41315DA9C}" srcOrd="0" destOrd="0" parTransId="{E720938F-4989-4740-BC40-25F18CF81282}" sibTransId="{DDA3C7A5-BBC9-49AA-B61F-A21279DAEA4C}"/>
    <dgm:cxn modelId="{72A3149E-1011-43D4-91F0-C3B8DBE8A0CD}" srcId="{A9FCE8FD-2CC7-4A2E-B3EE-A76B2908D885}" destId="{146490B0-E883-4A6B-A527-BCF31CBE69AA}" srcOrd="2" destOrd="0" parTransId="{7DF48E98-468D-4162-A5EC-EE034F564A2E}" sibTransId="{FA6AF916-7F99-4412-9FD5-86807EBE3B90}"/>
    <dgm:cxn modelId="{CA84B69F-40B7-4A99-85F7-2769F2050313}" srcId="{E0695E04-0D17-4DB7-AD75-49484C7E3694}" destId="{ED400939-8856-46CA-9FC1-A109C2D38A13}" srcOrd="2" destOrd="0" parTransId="{E09A045A-777C-43B8-BEFB-E34ADACF1219}" sibTransId="{D1CDFAF2-9ECD-4981-9D5A-DDD941D089EE}"/>
    <dgm:cxn modelId="{917A19A0-5DE2-4D61-A3A6-DE0B8EA4CB3C}" type="presOf" srcId="{BDDCF1DC-C9EE-4330-8584-39BE71637CDF}" destId="{BE4F2D23-B4C6-4B29-A030-2A99E1F11984}" srcOrd="0" destOrd="3" presId="urn:microsoft.com/office/officeart/2005/8/layout/radial2"/>
    <dgm:cxn modelId="{E68C69A9-AF37-41BA-BF46-AB0C5B89EDF9}" type="presOf" srcId="{A9FCE8FD-2CC7-4A2E-B3EE-A76B2908D885}" destId="{92BAD68F-9577-4647-BD1B-934BA4FE745E}" srcOrd="0" destOrd="0" presId="urn:microsoft.com/office/officeart/2005/8/layout/radial2"/>
    <dgm:cxn modelId="{83BF10B3-8B69-4164-B408-7BB31DC5A630}" srcId="{41FC6056-F2AE-4AF1-AEAD-21F9A12BD1BB}" destId="{30FB9423-C04D-492E-82EC-6C5A0988610E}" srcOrd="1" destOrd="0" parTransId="{18EEDBA0-1EAD-4BBA-B5C0-9D58A1A5B240}" sibTransId="{9182985B-538E-436D-A9B2-8F4B7B441718}"/>
    <dgm:cxn modelId="{556074C2-CD19-4963-97C3-01DB818BF731}" srcId="{146490B0-E883-4A6B-A527-BCF31CBE69AA}" destId="{BDDCF1DC-C9EE-4330-8584-39BE71637CDF}" srcOrd="3" destOrd="0" parTransId="{369126BB-3FF7-46D4-87A6-0B0743D98B66}" sibTransId="{F7BBFAAF-C0C9-4218-8FC3-C0C300D47C38}"/>
    <dgm:cxn modelId="{502CF6CB-488A-4395-818A-E0DD399AA07E}" srcId="{41FC6056-F2AE-4AF1-AEAD-21F9A12BD1BB}" destId="{FB94EE61-EFD7-4D20-A665-A27B2C936EFE}" srcOrd="2" destOrd="0" parTransId="{3D9F0378-F889-48E7-8AD9-E4EA55A8BB7B}" sibTransId="{2CC463B2-4E4A-4748-AF20-ADF536722C61}"/>
    <dgm:cxn modelId="{11D32EDA-7532-4392-9E9F-F471FBFAAF05}" type="presOf" srcId="{6CD821E9-3F72-44B2-BB79-1DD257EFD8A5}" destId="{5F190077-258A-437A-9FCC-584AC5999034}" srcOrd="0" destOrd="3" presId="urn:microsoft.com/office/officeart/2005/8/layout/radial2"/>
    <dgm:cxn modelId="{ABEE19E3-159B-4B2F-BE8D-73A453391BD4}" type="presOf" srcId="{9C4BD06D-D0FB-4B90-910E-541A0513854C}" destId="{BE4F2D23-B4C6-4B29-A030-2A99E1F11984}" srcOrd="0" destOrd="0" presId="urn:microsoft.com/office/officeart/2005/8/layout/radial2"/>
    <dgm:cxn modelId="{36571EEB-1EE5-4082-9ACB-F5FF82734519}" type="presOf" srcId="{146490B0-E883-4A6B-A527-BCF31CBE69AA}" destId="{98470E25-0080-414E-82CA-BECE3BA7675E}" srcOrd="0" destOrd="0" presId="urn:microsoft.com/office/officeart/2005/8/layout/radial2"/>
    <dgm:cxn modelId="{F6541DED-CB2D-45C5-B2A8-6054B001CB23}" srcId="{A9FCE8FD-2CC7-4A2E-B3EE-A76B2908D885}" destId="{41FC6056-F2AE-4AF1-AEAD-21F9A12BD1BB}" srcOrd="0" destOrd="0" parTransId="{65FF9AEF-8E23-48AD-95E7-574D7395C2C4}" sibTransId="{CB0CEFC3-2654-444E-83EC-BC6FDB30346D}"/>
    <dgm:cxn modelId="{419FC6FD-EE58-4FBB-BAED-8D175EF13D8B}" type="presOf" srcId="{7DF48E98-468D-4162-A5EC-EE034F564A2E}" destId="{4FEA81A6-DC7E-4A6F-A240-205E958651C7}" srcOrd="0" destOrd="0" presId="urn:microsoft.com/office/officeart/2005/8/layout/radial2"/>
    <dgm:cxn modelId="{2C06C1D7-55AC-4AA3-B88C-4F7A7CD2178E}" type="presParOf" srcId="{92BAD68F-9577-4647-BD1B-934BA4FE745E}" destId="{DAFA8273-CD3A-408C-B27C-A7B64972C660}" srcOrd="0" destOrd="0" presId="urn:microsoft.com/office/officeart/2005/8/layout/radial2"/>
    <dgm:cxn modelId="{7408A94B-5EC1-4B48-A409-07556D54765B}" type="presParOf" srcId="{DAFA8273-CD3A-408C-B27C-A7B64972C660}" destId="{2D989D9F-082E-4630-A41A-CC043AED9D5C}" srcOrd="0" destOrd="0" presId="urn:microsoft.com/office/officeart/2005/8/layout/radial2"/>
    <dgm:cxn modelId="{71AF792D-8083-43B6-B037-5BC31848E139}" type="presParOf" srcId="{2D989D9F-082E-4630-A41A-CC043AED9D5C}" destId="{811357B3-1E08-4899-B288-64D00062307B}" srcOrd="0" destOrd="0" presId="urn:microsoft.com/office/officeart/2005/8/layout/radial2"/>
    <dgm:cxn modelId="{ED827072-3702-4CE0-826F-2CC0703B70C4}" type="presParOf" srcId="{2D989D9F-082E-4630-A41A-CC043AED9D5C}" destId="{F3950E03-DF04-4CED-BC56-CE461A3F00E7}" srcOrd="1" destOrd="0" presId="urn:microsoft.com/office/officeart/2005/8/layout/radial2"/>
    <dgm:cxn modelId="{A36EAAF6-0D08-4557-B9AF-AA4F44B68F28}" type="presParOf" srcId="{DAFA8273-CD3A-408C-B27C-A7B64972C660}" destId="{7D108FEF-AA8C-410F-9715-082A730A1699}" srcOrd="1" destOrd="0" presId="urn:microsoft.com/office/officeart/2005/8/layout/radial2"/>
    <dgm:cxn modelId="{240B68A2-D517-43A3-9839-4A5CDD272C56}" type="presParOf" srcId="{DAFA8273-CD3A-408C-B27C-A7B64972C660}" destId="{A9F826DE-3210-4D7F-971F-0B4C90B05A92}" srcOrd="2" destOrd="0" presId="urn:microsoft.com/office/officeart/2005/8/layout/radial2"/>
    <dgm:cxn modelId="{993F1180-C31A-4D0C-A326-88E7F97AA031}" type="presParOf" srcId="{A9F826DE-3210-4D7F-971F-0B4C90B05A92}" destId="{4792285E-2587-4465-B6F3-E2C32D2B64D5}" srcOrd="0" destOrd="0" presId="urn:microsoft.com/office/officeart/2005/8/layout/radial2"/>
    <dgm:cxn modelId="{6F097E18-3FE5-4348-BBA5-082FC62B94A5}" type="presParOf" srcId="{A9F826DE-3210-4D7F-971F-0B4C90B05A92}" destId="{42342E29-A278-4B4C-9709-AED6453903BA}" srcOrd="1" destOrd="0" presId="urn:microsoft.com/office/officeart/2005/8/layout/radial2"/>
    <dgm:cxn modelId="{E94C8F28-D960-470D-8788-EEA3022B6F2A}" type="presParOf" srcId="{DAFA8273-CD3A-408C-B27C-A7B64972C660}" destId="{3A86ED63-7E3F-47C9-9D8A-526B7C59314F}" srcOrd="3" destOrd="0" presId="urn:microsoft.com/office/officeart/2005/8/layout/radial2"/>
    <dgm:cxn modelId="{4F42AED2-61DD-44DC-AA4B-2448BFCFF971}" type="presParOf" srcId="{DAFA8273-CD3A-408C-B27C-A7B64972C660}" destId="{6CD33050-CEAA-44A2-9E90-6899E50496E9}" srcOrd="4" destOrd="0" presId="urn:microsoft.com/office/officeart/2005/8/layout/radial2"/>
    <dgm:cxn modelId="{C52326F3-F698-4B29-AA5C-C44EC5D479C1}" type="presParOf" srcId="{6CD33050-CEAA-44A2-9E90-6899E50496E9}" destId="{93AD672B-1F8E-4D87-9E40-8468889D9A74}" srcOrd="0" destOrd="0" presId="urn:microsoft.com/office/officeart/2005/8/layout/radial2"/>
    <dgm:cxn modelId="{3E12A4A0-5A54-4A7A-8C2B-0E05B7C3E864}" type="presParOf" srcId="{6CD33050-CEAA-44A2-9E90-6899E50496E9}" destId="{5F190077-258A-437A-9FCC-584AC5999034}" srcOrd="1" destOrd="0" presId="urn:microsoft.com/office/officeart/2005/8/layout/radial2"/>
    <dgm:cxn modelId="{1E6B723A-83FF-49A8-96AA-39CC51CAB7FB}" type="presParOf" srcId="{DAFA8273-CD3A-408C-B27C-A7B64972C660}" destId="{4FEA81A6-DC7E-4A6F-A240-205E958651C7}" srcOrd="5" destOrd="0" presId="urn:microsoft.com/office/officeart/2005/8/layout/radial2"/>
    <dgm:cxn modelId="{ACB7800D-FA7A-43D9-AD49-1DE4B26792EA}" type="presParOf" srcId="{DAFA8273-CD3A-408C-B27C-A7B64972C660}" destId="{73ECF0F2-413B-4B3E-A9A4-6B7E8045D00E}" srcOrd="6" destOrd="0" presId="urn:microsoft.com/office/officeart/2005/8/layout/radial2"/>
    <dgm:cxn modelId="{1835922D-35E8-4264-AE9E-600E3EF971B0}" type="presParOf" srcId="{73ECF0F2-413B-4B3E-A9A4-6B7E8045D00E}" destId="{98470E25-0080-414E-82CA-BECE3BA7675E}" srcOrd="0" destOrd="0" presId="urn:microsoft.com/office/officeart/2005/8/layout/radial2"/>
    <dgm:cxn modelId="{DD55056C-F6D2-4501-852E-2EAF385E29E3}" type="presParOf" srcId="{73ECF0F2-413B-4B3E-A9A4-6B7E8045D00E}" destId="{BE4F2D23-B4C6-4B29-A030-2A99E1F1198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643DA5-1EE3-4BC8-B8BD-86436F2AAB8D}" type="doc">
      <dgm:prSet loTypeId="urn:microsoft.com/office/officeart/2005/8/layout/gear1" loCatId="cycle" qsTypeId="urn:microsoft.com/office/officeart/2005/8/quickstyle/simple4" qsCatId="simple" csTypeId="urn:microsoft.com/office/officeart/2005/8/colors/colorful2" csCatId="colorful" phldr="1"/>
      <dgm:spPr/>
    </dgm:pt>
    <dgm:pt modelId="{221100F2-996C-4282-A6A0-3300C62864F8}">
      <dgm:prSet phldrT="[Text]" custT="1"/>
      <dgm:spPr/>
      <dgm:t>
        <a:bodyPr/>
        <a:lstStyle/>
        <a:p>
          <a:r>
            <a:rPr lang="en-GB" sz="2000" b="1" dirty="0"/>
            <a:t>Who are our people and what are they doing?</a:t>
          </a:r>
        </a:p>
      </dgm:t>
    </dgm:pt>
    <dgm:pt modelId="{3C0C3B91-557D-434E-A3AC-F70763244E55}" type="parTrans" cxnId="{4334E482-A7DE-4EC7-9BCC-9119782CC433}">
      <dgm:prSet/>
      <dgm:spPr/>
      <dgm:t>
        <a:bodyPr/>
        <a:lstStyle/>
        <a:p>
          <a:endParaRPr lang="en-GB"/>
        </a:p>
      </dgm:t>
    </dgm:pt>
    <dgm:pt modelId="{923FF796-0DB1-4640-B36E-93A1A8AACD32}" type="sibTrans" cxnId="{4334E482-A7DE-4EC7-9BCC-9119782CC433}">
      <dgm:prSet/>
      <dgm:spPr/>
      <dgm:t>
        <a:bodyPr/>
        <a:lstStyle/>
        <a:p>
          <a:endParaRPr lang="en-GB"/>
        </a:p>
      </dgm:t>
    </dgm:pt>
    <dgm:pt modelId="{691B7E2B-DEA2-4B39-9D5B-B8DAE3C239EF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GB" sz="2000" b="1"/>
            <a:t>Effective Manage-ment</a:t>
          </a:r>
          <a:endParaRPr lang="en-GB" sz="2000" b="1" dirty="0"/>
        </a:p>
      </dgm:t>
    </dgm:pt>
    <dgm:pt modelId="{172AFFD9-C5B9-43AE-A00C-9F0759D16C02}" type="parTrans" cxnId="{4300F723-CDC4-4A11-8963-5CF75888FBAE}">
      <dgm:prSet/>
      <dgm:spPr/>
      <dgm:t>
        <a:bodyPr/>
        <a:lstStyle/>
        <a:p>
          <a:endParaRPr lang="en-GB"/>
        </a:p>
      </dgm:t>
    </dgm:pt>
    <dgm:pt modelId="{FF8F6AFF-7F7D-4A98-BCD2-842BBEA572B1}" type="sibTrans" cxnId="{4300F723-CDC4-4A11-8963-5CF75888FBAE}">
      <dgm:prSet/>
      <dgm:spPr>
        <a:solidFill>
          <a:schemeClr val="accent6"/>
        </a:solidFill>
      </dgm:spPr>
      <dgm:t>
        <a:bodyPr/>
        <a:lstStyle/>
        <a:p>
          <a:endParaRPr lang="en-GB"/>
        </a:p>
      </dgm:t>
    </dgm:pt>
    <dgm:pt modelId="{2366B27E-5AD6-46CF-9441-0FAE785BF1AC}">
      <dgm:prSet phldrT="[Text]" custT="1"/>
      <dgm:spPr/>
      <dgm:t>
        <a:bodyPr/>
        <a:lstStyle/>
        <a:p>
          <a:r>
            <a:rPr lang="en-GB" sz="2000" b="1" dirty="0"/>
            <a:t>Getting the best out of our people</a:t>
          </a:r>
        </a:p>
      </dgm:t>
    </dgm:pt>
    <dgm:pt modelId="{C03B4246-9C91-49D4-9CD4-F6CB1A1C36A9}" type="parTrans" cxnId="{B1508CD0-41FC-41F6-A841-66317CDDA60C}">
      <dgm:prSet/>
      <dgm:spPr/>
      <dgm:t>
        <a:bodyPr/>
        <a:lstStyle/>
        <a:p>
          <a:endParaRPr lang="en-GB"/>
        </a:p>
      </dgm:t>
    </dgm:pt>
    <dgm:pt modelId="{EA8FF999-C6B1-4C6C-B011-B13C27233E61}" type="sibTrans" cxnId="{B1508CD0-41FC-41F6-A841-66317CDDA60C}">
      <dgm:prSet/>
      <dgm:spPr/>
      <dgm:t>
        <a:bodyPr/>
        <a:lstStyle/>
        <a:p>
          <a:endParaRPr lang="en-GB"/>
        </a:p>
      </dgm:t>
    </dgm:pt>
    <dgm:pt modelId="{8BAFC89E-9C1C-4E99-92C9-D3CA94D030B1}" type="pres">
      <dgm:prSet presAssocID="{9D643DA5-1EE3-4BC8-B8BD-86436F2AAB8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9779EE5-08A8-4FE9-AE3A-729298FC313A}" type="pres">
      <dgm:prSet presAssocID="{221100F2-996C-4282-A6A0-3300C62864F8}" presName="gear1" presStyleLbl="node1" presStyleIdx="0" presStyleCnt="3">
        <dgm:presLayoutVars>
          <dgm:chMax val="1"/>
          <dgm:bulletEnabled val="1"/>
        </dgm:presLayoutVars>
      </dgm:prSet>
      <dgm:spPr/>
    </dgm:pt>
    <dgm:pt modelId="{A12E2190-1899-424A-A465-2BAB5FD91A1E}" type="pres">
      <dgm:prSet presAssocID="{221100F2-996C-4282-A6A0-3300C62864F8}" presName="gear1srcNode" presStyleLbl="node1" presStyleIdx="0" presStyleCnt="3"/>
      <dgm:spPr/>
    </dgm:pt>
    <dgm:pt modelId="{D69A20E0-2176-40F5-BB82-143EA617B4CD}" type="pres">
      <dgm:prSet presAssocID="{221100F2-996C-4282-A6A0-3300C62864F8}" presName="gear1dstNode" presStyleLbl="node1" presStyleIdx="0" presStyleCnt="3"/>
      <dgm:spPr/>
    </dgm:pt>
    <dgm:pt modelId="{6594CF97-2227-4077-A6E2-419007F737C0}" type="pres">
      <dgm:prSet presAssocID="{691B7E2B-DEA2-4B39-9D5B-B8DAE3C239EF}" presName="gear2" presStyleLbl="node1" presStyleIdx="1" presStyleCnt="3">
        <dgm:presLayoutVars>
          <dgm:chMax val="1"/>
          <dgm:bulletEnabled val="1"/>
        </dgm:presLayoutVars>
      </dgm:prSet>
      <dgm:spPr/>
    </dgm:pt>
    <dgm:pt modelId="{A7A0963E-1D94-4146-81E0-980CBF5A10B1}" type="pres">
      <dgm:prSet presAssocID="{691B7E2B-DEA2-4B39-9D5B-B8DAE3C239EF}" presName="gear2srcNode" presStyleLbl="node1" presStyleIdx="1" presStyleCnt="3"/>
      <dgm:spPr/>
    </dgm:pt>
    <dgm:pt modelId="{C391D890-9828-45C9-AE5D-AC6A1CD49492}" type="pres">
      <dgm:prSet presAssocID="{691B7E2B-DEA2-4B39-9D5B-B8DAE3C239EF}" presName="gear2dstNode" presStyleLbl="node1" presStyleIdx="1" presStyleCnt="3"/>
      <dgm:spPr/>
    </dgm:pt>
    <dgm:pt modelId="{4BA918AA-CEC0-4286-A2EA-5860E6048349}" type="pres">
      <dgm:prSet presAssocID="{2366B27E-5AD6-46CF-9441-0FAE785BF1AC}" presName="gear3" presStyleLbl="node1" presStyleIdx="2" presStyleCnt="3"/>
      <dgm:spPr/>
    </dgm:pt>
    <dgm:pt modelId="{C0891155-083C-4793-9CFC-AE8636E63435}" type="pres">
      <dgm:prSet presAssocID="{2366B27E-5AD6-46CF-9441-0FAE785BF1AC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566DA9AC-5673-406A-9240-C7DEB1D105F2}" type="pres">
      <dgm:prSet presAssocID="{2366B27E-5AD6-46CF-9441-0FAE785BF1AC}" presName="gear3srcNode" presStyleLbl="node1" presStyleIdx="2" presStyleCnt="3"/>
      <dgm:spPr/>
    </dgm:pt>
    <dgm:pt modelId="{9B1435AB-DC55-4784-9C7B-6ECB77161386}" type="pres">
      <dgm:prSet presAssocID="{2366B27E-5AD6-46CF-9441-0FAE785BF1AC}" presName="gear3dstNode" presStyleLbl="node1" presStyleIdx="2" presStyleCnt="3"/>
      <dgm:spPr/>
    </dgm:pt>
    <dgm:pt modelId="{2E141F19-B650-422F-BF2F-A7E0413C30FC}" type="pres">
      <dgm:prSet presAssocID="{923FF796-0DB1-4640-B36E-93A1A8AACD32}" presName="connector1" presStyleLbl="sibTrans2D1" presStyleIdx="0" presStyleCnt="3"/>
      <dgm:spPr/>
    </dgm:pt>
    <dgm:pt modelId="{81EF1006-B596-4F68-A46F-B65ED3B5F493}" type="pres">
      <dgm:prSet presAssocID="{FF8F6AFF-7F7D-4A98-BCD2-842BBEA572B1}" presName="connector2" presStyleLbl="sibTrans2D1" presStyleIdx="1" presStyleCnt="3"/>
      <dgm:spPr/>
    </dgm:pt>
    <dgm:pt modelId="{5BE5487C-53AF-4D30-B09E-305F14E3C9B9}" type="pres">
      <dgm:prSet presAssocID="{EA8FF999-C6B1-4C6C-B011-B13C27233E61}" presName="connector3" presStyleLbl="sibTrans2D1" presStyleIdx="2" presStyleCnt="3"/>
      <dgm:spPr/>
    </dgm:pt>
  </dgm:ptLst>
  <dgm:cxnLst>
    <dgm:cxn modelId="{2C600820-4057-494C-A182-9DF34FEC3BBF}" type="presOf" srcId="{221100F2-996C-4282-A6A0-3300C62864F8}" destId="{A12E2190-1899-424A-A465-2BAB5FD91A1E}" srcOrd="1" destOrd="0" presId="urn:microsoft.com/office/officeart/2005/8/layout/gear1"/>
    <dgm:cxn modelId="{4300F723-CDC4-4A11-8963-5CF75888FBAE}" srcId="{9D643DA5-1EE3-4BC8-B8BD-86436F2AAB8D}" destId="{691B7E2B-DEA2-4B39-9D5B-B8DAE3C239EF}" srcOrd="1" destOrd="0" parTransId="{172AFFD9-C5B9-43AE-A00C-9F0759D16C02}" sibTransId="{FF8F6AFF-7F7D-4A98-BCD2-842BBEA572B1}"/>
    <dgm:cxn modelId="{717E7128-36AD-4077-9A3B-012AF3A2C3EF}" type="presOf" srcId="{691B7E2B-DEA2-4B39-9D5B-B8DAE3C239EF}" destId="{A7A0963E-1D94-4146-81E0-980CBF5A10B1}" srcOrd="1" destOrd="0" presId="urn:microsoft.com/office/officeart/2005/8/layout/gear1"/>
    <dgm:cxn modelId="{561D1534-D43D-4554-91EC-879C2F2BEFA7}" type="presOf" srcId="{221100F2-996C-4282-A6A0-3300C62864F8}" destId="{B9779EE5-08A8-4FE9-AE3A-729298FC313A}" srcOrd="0" destOrd="0" presId="urn:microsoft.com/office/officeart/2005/8/layout/gear1"/>
    <dgm:cxn modelId="{7B094547-1AF7-4371-A7B7-868F4054EDD7}" type="presOf" srcId="{923FF796-0DB1-4640-B36E-93A1A8AACD32}" destId="{2E141F19-B650-422F-BF2F-A7E0413C30FC}" srcOrd="0" destOrd="0" presId="urn:microsoft.com/office/officeart/2005/8/layout/gear1"/>
    <dgm:cxn modelId="{5B3A374D-3184-4A98-9067-172CDE6B6378}" type="presOf" srcId="{2366B27E-5AD6-46CF-9441-0FAE785BF1AC}" destId="{C0891155-083C-4793-9CFC-AE8636E63435}" srcOrd="1" destOrd="0" presId="urn:microsoft.com/office/officeart/2005/8/layout/gear1"/>
    <dgm:cxn modelId="{6D153751-B116-40CB-9920-7691200A0080}" type="presOf" srcId="{2366B27E-5AD6-46CF-9441-0FAE785BF1AC}" destId="{9B1435AB-DC55-4784-9C7B-6ECB77161386}" srcOrd="3" destOrd="0" presId="urn:microsoft.com/office/officeart/2005/8/layout/gear1"/>
    <dgm:cxn modelId="{30AC0478-A62C-4AB8-B3EE-7E77A79A6E18}" type="presOf" srcId="{FF8F6AFF-7F7D-4A98-BCD2-842BBEA572B1}" destId="{81EF1006-B596-4F68-A46F-B65ED3B5F493}" srcOrd="0" destOrd="0" presId="urn:microsoft.com/office/officeart/2005/8/layout/gear1"/>
    <dgm:cxn modelId="{B913427B-9E9F-4C34-AB1D-D428B98D9ACE}" type="presOf" srcId="{2366B27E-5AD6-46CF-9441-0FAE785BF1AC}" destId="{4BA918AA-CEC0-4286-A2EA-5860E6048349}" srcOrd="0" destOrd="0" presId="urn:microsoft.com/office/officeart/2005/8/layout/gear1"/>
    <dgm:cxn modelId="{4334E482-A7DE-4EC7-9BCC-9119782CC433}" srcId="{9D643DA5-1EE3-4BC8-B8BD-86436F2AAB8D}" destId="{221100F2-996C-4282-A6A0-3300C62864F8}" srcOrd="0" destOrd="0" parTransId="{3C0C3B91-557D-434E-A3AC-F70763244E55}" sibTransId="{923FF796-0DB1-4640-B36E-93A1A8AACD32}"/>
    <dgm:cxn modelId="{2BBC5588-C770-4B42-A146-190762F750A3}" type="presOf" srcId="{2366B27E-5AD6-46CF-9441-0FAE785BF1AC}" destId="{566DA9AC-5673-406A-9240-C7DEB1D105F2}" srcOrd="2" destOrd="0" presId="urn:microsoft.com/office/officeart/2005/8/layout/gear1"/>
    <dgm:cxn modelId="{7B79A595-3806-44C6-BA76-D797E4AE67E7}" type="presOf" srcId="{9D643DA5-1EE3-4BC8-B8BD-86436F2AAB8D}" destId="{8BAFC89E-9C1C-4E99-92C9-D3CA94D030B1}" srcOrd="0" destOrd="0" presId="urn:microsoft.com/office/officeart/2005/8/layout/gear1"/>
    <dgm:cxn modelId="{402C989E-067F-443C-B600-389086087683}" type="presOf" srcId="{691B7E2B-DEA2-4B39-9D5B-B8DAE3C239EF}" destId="{6594CF97-2227-4077-A6E2-419007F737C0}" srcOrd="0" destOrd="0" presId="urn:microsoft.com/office/officeart/2005/8/layout/gear1"/>
    <dgm:cxn modelId="{B1508CD0-41FC-41F6-A841-66317CDDA60C}" srcId="{9D643DA5-1EE3-4BC8-B8BD-86436F2AAB8D}" destId="{2366B27E-5AD6-46CF-9441-0FAE785BF1AC}" srcOrd="2" destOrd="0" parTransId="{C03B4246-9C91-49D4-9CD4-F6CB1A1C36A9}" sibTransId="{EA8FF999-C6B1-4C6C-B011-B13C27233E61}"/>
    <dgm:cxn modelId="{8E5701DB-B04D-4AF5-8613-66FC88DE5CF7}" type="presOf" srcId="{691B7E2B-DEA2-4B39-9D5B-B8DAE3C239EF}" destId="{C391D890-9828-45C9-AE5D-AC6A1CD49492}" srcOrd="2" destOrd="0" presId="urn:microsoft.com/office/officeart/2005/8/layout/gear1"/>
    <dgm:cxn modelId="{20FFABF9-8975-40F7-89EF-76C2DDE67BEA}" type="presOf" srcId="{221100F2-996C-4282-A6A0-3300C62864F8}" destId="{D69A20E0-2176-40F5-BB82-143EA617B4CD}" srcOrd="2" destOrd="0" presId="urn:microsoft.com/office/officeart/2005/8/layout/gear1"/>
    <dgm:cxn modelId="{E6161BFD-A71D-4BEE-9FA9-82513ABD6F11}" type="presOf" srcId="{EA8FF999-C6B1-4C6C-B011-B13C27233E61}" destId="{5BE5487C-53AF-4D30-B09E-305F14E3C9B9}" srcOrd="0" destOrd="0" presId="urn:microsoft.com/office/officeart/2005/8/layout/gear1"/>
    <dgm:cxn modelId="{42EA1413-8B85-4807-8532-7AAB4F29D6EF}" type="presParOf" srcId="{8BAFC89E-9C1C-4E99-92C9-D3CA94D030B1}" destId="{B9779EE5-08A8-4FE9-AE3A-729298FC313A}" srcOrd="0" destOrd="0" presId="urn:microsoft.com/office/officeart/2005/8/layout/gear1"/>
    <dgm:cxn modelId="{2CDF097D-3793-4494-8364-ABE9B2296B9A}" type="presParOf" srcId="{8BAFC89E-9C1C-4E99-92C9-D3CA94D030B1}" destId="{A12E2190-1899-424A-A465-2BAB5FD91A1E}" srcOrd="1" destOrd="0" presId="urn:microsoft.com/office/officeart/2005/8/layout/gear1"/>
    <dgm:cxn modelId="{E2259C8E-5AE7-4750-8CC4-A0A4FE89AD30}" type="presParOf" srcId="{8BAFC89E-9C1C-4E99-92C9-D3CA94D030B1}" destId="{D69A20E0-2176-40F5-BB82-143EA617B4CD}" srcOrd="2" destOrd="0" presId="urn:microsoft.com/office/officeart/2005/8/layout/gear1"/>
    <dgm:cxn modelId="{2E732789-9C4F-4E78-A6CB-5ABD500AC377}" type="presParOf" srcId="{8BAFC89E-9C1C-4E99-92C9-D3CA94D030B1}" destId="{6594CF97-2227-4077-A6E2-419007F737C0}" srcOrd="3" destOrd="0" presId="urn:microsoft.com/office/officeart/2005/8/layout/gear1"/>
    <dgm:cxn modelId="{74C8696F-818B-48C5-9A4F-543FB52D0D5D}" type="presParOf" srcId="{8BAFC89E-9C1C-4E99-92C9-D3CA94D030B1}" destId="{A7A0963E-1D94-4146-81E0-980CBF5A10B1}" srcOrd="4" destOrd="0" presId="urn:microsoft.com/office/officeart/2005/8/layout/gear1"/>
    <dgm:cxn modelId="{726DC3B7-0204-4897-AC39-A01BCD727D37}" type="presParOf" srcId="{8BAFC89E-9C1C-4E99-92C9-D3CA94D030B1}" destId="{C391D890-9828-45C9-AE5D-AC6A1CD49492}" srcOrd="5" destOrd="0" presId="urn:microsoft.com/office/officeart/2005/8/layout/gear1"/>
    <dgm:cxn modelId="{A7AB8E09-1C99-442C-BA2E-284F61BB05E0}" type="presParOf" srcId="{8BAFC89E-9C1C-4E99-92C9-D3CA94D030B1}" destId="{4BA918AA-CEC0-4286-A2EA-5860E6048349}" srcOrd="6" destOrd="0" presId="urn:microsoft.com/office/officeart/2005/8/layout/gear1"/>
    <dgm:cxn modelId="{9412E970-5A8E-4367-B403-455E65EB7030}" type="presParOf" srcId="{8BAFC89E-9C1C-4E99-92C9-D3CA94D030B1}" destId="{C0891155-083C-4793-9CFC-AE8636E63435}" srcOrd="7" destOrd="0" presId="urn:microsoft.com/office/officeart/2005/8/layout/gear1"/>
    <dgm:cxn modelId="{3CFBC1B3-9899-4D19-B9D4-CF71191120D2}" type="presParOf" srcId="{8BAFC89E-9C1C-4E99-92C9-D3CA94D030B1}" destId="{566DA9AC-5673-406A-9240-C7DEB1D105F2}" srcOrd="8" destOrd="0" presId="urn:microsoft.com/office/officeart/2005/8/layout/gear1"/>
    <dgm:cxn modelId="{E2E14DAD-D86C-4C73-B755-4242A1DF61EC}" type="presParOf" srcId="{8BAFC89E-9C1C-4E99-92C9-D3CA94D030B1}" destId="{9B1435AB-DC55-4784-9C7B-6ECB77161386}" srcOrd="9" destOrd="0" presId="urn:microsoft.com/office/officeart/2005/8/layout/gear1"/>
    <dgm:cxn modelId="{B3767638-3B2C-44FC-82F7-00092D2DCD33}" type="presParOf" srcId="{8BAFC89E-9C1C-4E99-92C9-D3CA94D030B1}" destId="{2E141F19-B650-422F-BF2F-A7E0413C30FC}" srcOrd="10" destOrd="0" presId="urn:microsoft.com/office/officeart/2005/8/layout/gear1"/>
    <dgm:cxn modelId="{1B542B6E-4D00-41B1-B847-D9EAB1C06A61}" type="presParOf" srcId="{8BAFC89E-9C1C-4E99-92C9-D3CA94D030B1}" destId="{81EF1006-B596-4F68-A46F-B65ED3B5F493}" srcOrd="11" destOrd="0" presId="urn:microsoft.com/office/officeart/2005/8/layout/gear1"/>
    <dgm:cxn modelId="{2991F56C-D404-4526-8000-953B4D0DB46E}" type="presParOf" srcId="{8BAFC89E-9C1C-4E99-92C9-D3CA94D030B1}" destId="{5BE5487C-53AF-4D30-B09E-305F14E3C9B9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AA7D59-5959-4765-8D3F-E574AD7CFA8C}" type="doc">
      <dgm:prSet loTypeId="urn:microsoft.com/office/officeart/2005/8/layout/hList6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GB"/>
        </a:p>
      </dgm:t>
    </dgm:pt>
    <dgm:pt modelId="{EA186E53-473C-4A62-902F-FDE35545858C}">
      <dgm:prSet phldrT="[Text]"/>
      <dgm:spPr/>
      <dgm:t>
        <a:bodyPr/>
        <a:lstStyle/>
        <a:p>
          <a:r>
            <a:rPr lang="en-GB" dirty="0"/>
            <a:t>Nuts and bolts</a:t>
          </a:r>
        </a:p>
      </dgm:t>
    </dgm:pt>
    <dgm:pt modelId="{09136486-499B-41EF-A51D-E4E256400159}" type="parTrans" cxnId="{ABA32A56-D5F8-4C19-8E78-F51FE8A67548}">
      <dgm:prSet/>
      <dgm:spPr/>
      <dgm:t>
        <a:bodyPr/>
        <a:lstStyle/>
        <a:p>
          <a:endParaRPr lang="en-GB"/>
        </a:p>
      </dgm:t>
    </dgm:pt>
    <dgm:pt modelId="{C7634177-DEA3-4187-851A-65E7D473787B}" type="sibTrans" cxnId="{ABA32A56-D5F8-4C19-8E78-F51FE8A67548}">
      <dgm:prSet/>
      <dgm:spPr/>
      <dgm:t>
        <a:bodyPr/>
        <a:lstStyle/>
        <a:p>
          <a:endParaRPr lang="en-GB"/>
        </a:p>
      </dgm:t>
    </dgm:pt>
    <dgm:pt modelId="{7D1F9217-F6A2-46E5-93EA-9CA91F360617}">
      <dgm:prSet phldrT="[Text]"/>
      <dgm:spPr/>
      <dgm:t>
        <a:bodyPr/>
        <a:lstStyle/>
        <a:p>
          <a:r>
            <a:rPr lang="en-GB" dirty="0"/>
            <a:t>Contracting process </a:t>
          </a:r>
        </a:p>
      </dgm:t>
    </dgm:pt>
    <dgm:pt modelId="{ED4E0D8E-1BC3-466B-8BD7-8D6CB3CC4365}" type="parTrans" cxnId="{A3377ED3-A6B6-4E66-A9D3-69230F388310}">
      <dgm:prSet/>
      <dgm:spPr/>
      <dgm:t>
        <a:bodyPr/>
        <a:lstStyle/>
        <a:p>
          <a:endParaRPr lang="en-GB"/>
        </a:p>
      </dgm:t>
    </dgm:pt>
    <dgm:pt modelId="{C1CF87C3-BED0-4C51-8446-8EC354FE3511}" type="sibTrans" cxnId="{A3377ED3-A6B6-4E66-A9D3-69230F388310}">
      <dgm:prSet/>
      <dgm:spPr/>
      <dgm:t>
        <a:bodyPr/>
        <a:lstStyle/>
        <a:p>
          <a:endParaRPr lang="en-GB"/>
        </a:p>
      </dgm:t>
    </dgm:pt>
    <dgm:pt modelId="{C196FA48-3E59-4009-996E-4B7286617BE9}">
      <dgm:prSet phldrT="[Text]"/>
      <dgm:spPr/>
      <dgm:t>
        <a:bodyPr/>
        <a:lstStyle/>
        <a:p>
          <a:r>
            <a:rPr lang="en-GB" dirty="0"/>
            <a:t>Legal compliance</a:t>
          </a:r>
        </a:p>
      </dgm:t>
    </dgm:pt>
    <dgm:pt modelId="{95F3C3AA-2264-4508-AD41-C8DEA5EC7E64}" type="parTrans" cxnId="{41764CDF-44CF-4F23-BF08-EC899C1B136F}">
      <dgm:prSet/>
      <dgm:spPr/>
      <dgm:t>
        <a:bodyPr/>
        <a:lstStyle/>
        <a:p>
          <a:endParaRPr lang="en-GB"/>
        </a:p>
      </dgm:t>
    </dgm:pt>
    <dgm:pt modelId="{C5CE745A-6866-4599-9A28-F837E87CD35D}" type="sibTrans" cxnId="{41764CDF-44CF-4F23-BF08-EC899C1B136F}">
      <dgm:prSet/>
      <dgm:spPr/>
      <dgm:t>
        <a:bodyPr/>
        <a:lstStyle/>
        <a:p>
          <a:endParaRPr lang="en-GB"/>
        </a:p>
      </dgm:t>
    </dgm:pt>
    <dgm:pt modelId="{99E49B21-8288-4D9B-B0A0-98E93B143457}">
      <dgm:prSet phldrT="[Text]"/>
      <dgm:spPr/>
      <dgm:t>
        <a:bodyPr/>
        <a:lstStyle/>
        <a:p>
          <a:r>
            <a:rPr lang="en-GB" dirty="0"/>
            <a:t>Employee handbook</a:t>
          </a:r>
        </a:p>
      </dgm:t>
    </dgm:pt>
    <dgm:pt modelId="{DC3F3012-ADD8-4747-AF31-DDE662A02BC5}" type="parTrans" cxnId="{5E7F0616-73C9-4D8B-9CDD-8FBD00A202E4}">
      <dgm:prSet/>
      <dgm:spPr/>
      <dgm:t>
        <a:bodyPr/>
        <a:lstStyle/>
        <a:p>
          <a:endParaRPr lang="en-GB"/>
        </a:p>
      </dgm:t>
    </dgm:pt>
    <dgm:pt modelId="{CE8CC39A-98E7-4B0D-9C3B-B6C193EB6D0E}" type="sibTrans" cxnId="{5E7F0616-73C9-4D8B-9CDD-8FBD00A202E4}">
      <dgm:prSet/>
      <dgm:spPr/>
      <dgm:t>
        <a:bodyPr/>
        <a:lstStyle/>
        <a:p>
          <a:endParaRPr lang="en-GB"/>
        </a:p>
      </dgm:t>
    </dgm:pt>
    <dgm:pt modelId="{9675A314-6318-4DA8-8EA6-9D76FB116365}">
      <dgm:prSet phldrT="[Text]"/>
      <dgm:spPr/>
      <dgm:t>
        <a:bodyPr/>
        <a:lstStyle/>
        <a:p>
          <a:r>
            <a:rPr lang="en-GB" dirty="0"/>
            <a:t>Recruitment practices</a:t>
          </a:r>
        </a:p>
      </dgm:t>
    </dgm:pt>
    <dgm:pt modelId="{C8CC66A1-A261-4EAE-986A-906B1352E600}" type="parTrans" cxnId="{74580CAA-D298-4286-94CF-AEDB19A9C957}">
      <dgm:prSet/>
      <dgm:spPr/>
      <dgm:t>
        <a:bodyPr/>
        <a:lstStyle/>
        <a:p>
          <a:endParaRPr lang="en-GB"/>
        </a:p>
      </dgm:t>
    </dgm:pt>
    <dgm:pt modelId="{B340AE0A-5760-4CE3-8A22-33CE71A8DD06}" type="sibTrans" cxnId="{74580CAA-D298-4286-94CF-AEDB19A9C957}">
      <dgm:prSet/>
      <dgm:spPr/>
      <dgm:t>
        <a:bodyPr/>
        <a:lstStyle/>
        <a:p>
          <a:endParaRPr lang="en-GB"/>
        </a:p>
      </dgm:t>
    </dgm:pt>
    <dgm:pt modelId="{2FA91CAD-8C3F-4312-A30A-D6E0810EEF43}">
      <dgm:prSet phldrT="[Text]"/>
      <dgm:spPr/>
      <dgm:t>
        <a:bodyPr/>
        <a:lstStyle/>
        <a:p>
          <a:r>
            <a:rPr lang="en-GB" dirty="0"/>
            <a:t>Data systems</a:t>
          </a:r>
        </a:p>
      </dgm:t>
    </dgm:pt>
    <dgm:pt modelId="{F6ABDE24-E872-4F6E-B23F-1940BEC1E5D2}" type="parTrans" cxnId="{B4AB70BE-3E77-4F9E-9689-A6E53CA734F7}">
      <dgm:prSet/>
      <dgm:spPr/>
      <dgm:t>
        <a:bodyPr/>
        <a:lstStyle/>
        <a:p>
          <a:endParaRPr lang="en-GB"/>
        </a:p>
      </dgm:t>
    </dgm:pt>
    <dgm:pt modelId="{D0A65A9B-3447-46FC-9EB8-123705F0E98C}" type="sibTrans" cxnId="{B4AB70BE-3E77-4F9E-9689-A6E53CA734F7}">
      <dgm:prSet/>
      <dgm:spPr/>
      <dgm:t>
        <a:bodyPr/>
        <a:lstStyle/>
        <a:p>
          <a:endParaRPr lang="en-GB"/>
        </a:p>
      </dgm:t>
    </dgm:pt>
    <dgm:pt modelId="{E8344B45-D438-46A3-940D-F86ADFA44DAF}">
      <dgm:prSet phldrT="[Text]"/>
      <dgm:spPr/>
      <dgm:t>
        <a:bodyPr/>
        <a:lstStyle/>
        <a:p>
          <a:r>
            <a:rPr lang="en-GB" dirty="0"/>
            <a:t>Employee file management</a:t>
          </a:r>
        </a:p>
      </dgm:t>
    </dgm:pt>
    <dgm:pt modelId="{C2888197-B2B7-4C66-BA30-80545B7429DB}" type="parTrans" cxnId="{20219861-1842-47B3-9F07-196AF050182D}">
      <dgm:prSet/>
      <dgm:spPr/>
      <dgm:t>
        <a:bodyPr/>
        <a:lstStyle/>
        <a:p>
          <a:endParaRPr lang="en-GB"/>
        </a:p>
      </dgm:t>
    </dgm:pt>
    <dgm:pt modelId="{0552DD43-53E7-4E76-A020-11C77C34DE58}" type="sibTrans" cxnId="{20219861-1842-47B3-9F07-196AF050182D}">
      <dgm:prSet/>
      <dgm:spPr/>
      <dgm:t>
        <a:bodyPr/>
        <a:lstStyle/>
        <a:p>
          <a:endParaRPr lang="en-GB"/>
        </a:p>
      </dgm:t>
    </dgm:pt>
    <dgm:pt modelId="{E4223CD3-60F0-4899-9A09-90F5CB2DF5D3}">
      <dgm:prSet phldrT="[Text]"/>
      <dgm:spPr/>
      <dgm:t>
        <a:bodyPr/>
        <a:lstStyle/>
        <a:p>
          <a:r>
            <a:rPr lang="en-GB" dirty="0"/>
            <a:t>HR and Payroll system</a:t>
          </a:r>
        </a:p>
      </dgm:t>
    </dgm:pt>
    <dgm:pt modelId="{2D6FC6D3-304C-4C12-8EF1-F6EFA930F92B}" type="parTrans" cxnId="{0D74D702-45CB-47EF-89B5-3B86B29C626A}">
      <dgm:prSet/>
      <dgm:spPr/>
      <dgm:t>
        <a:bodyPr/>
        <a:lstStyle/>
        <a:p>
          <a:endParaRPr lang="en-GB"/>
        </a:p>
      </dgm:t>
    </dgm:pt>
    <dgm:pt modelId="{A358B687-51D8-4D90-B01F-F90FB1A9A78A}" type="sibTrans" cxnId="{0D74D702-45CB-47EF-89B5-3B86B29C626A}">
      <dgm:prSet/>
      <dgm:spPr/>
      <dgm:t>
        <a:bodyPr/>
        <a:lstStyle/>
        <a:p>
          <a:endParaRPr lang="en-GB"/>
        </a:p>
      </dgm:t>
    </dgm:pt>
    <dgm:pt modelId="{B1996ED1-8A92-4118-BC3A-211A28F540D0}">
      <dgm:prSet phldrT="[Text]"/>
      <dgm:spPr/>
      <dgm:t>
        <a:bodyPr/>
        <a:lstStyle/>
        <a:p>
          <a:r>
            <a:rPr lang="en-GB" dirty="0"/>
            <a:t>Safeguarding</a:t>
          </a:r>
        </a:p>
      </dgm:t>
    </dgm:pt>
    <dgm:pt modelId="{61A48930-88C1-420B-8C47-AA1313BB8C11}" type="parTrans" cxnId="{63EDDC46-B2C5-4571-AA49-4E3548CBD44B}">
      <dgm:prSet/>
      <dgm:spPr/>
      <dgm:t>
        <a:bodyPr/>
        <a:lstStyle/>
        <a:p>
          <a:endParaRPr lang="en-GB"/>
        </a:p>
      </dgm:t>
    </dgm:pt>
    <dgm:pt modelId="{50F9D766-F933-44E2-92BD-D498E703CD7E}" type="sibTrans" cxnId="{63EDDC46-B2C5-4571-AA49-4E3548CBD44B}">
      <dgm:prSet/>
      <dgm:spPr/>
      <dgm:t>
        <a:bodyPr/>
        <a:lstStyle/>
        <a:p>
          <a:endParaRPr lang="en-GB"/>
        </a:p>
      </dgm:t>
    </dgm:pt>
    <dgm:pt modelId="{8A41D88B-5C81-4EFC-B55D-A1C0A99515B2}">
      <dgm:prSet phldrT="[Text]"/>
      <dgm:spPr/>
      <dgm:t>
        <a:bodyPr/>
        <a:lstStyle/>
        <a:p>
          <a:r>
            <a:rPr lang="en-GB" dirty="0"/>
            <a:t>Terms and conditions </a:t>
          </a:r>
        </a:p>
      </dgm:t>
    </dgm:pt>
    <dgm:pt modelId="{962B2B80-29B5-4B23-B240-436D4DE33677}" type="parTrans" cxnId="{B473CAD3-7542-4E31-A8F6-CA5BDAAA3B9B}">
      <dgm:prSet/>
      <dgm:spPr/>
      <dgm:t>
        <a:bodyPr/>
        <a:lstStyle/>
        <a:p>
          <a:endParaRPr lang="en-GB"/>
        </a:p>
      </dgm:t>
    </dgm:pt>
    <dgm:pt modelId="{EAE162BA-30DD-4C60-A5C2-59FEFD7D468A}" type="sibTrans" cxnId="{B473CAD3-7542-4E31-A8F6-CA5BDAAA3B9B}">
      <dgm:prSet/>
      <dgm:spPr/>
      <dgm:t>
        <a:bodyPr/>
        <a:lstStyle/>
        <a:p>
          <a:endParaRPr lang="en-GB"/>
        </a:p>
      </dgm:t>
    </dgm:pt>
    <dgm:pt modelId="{FFD5BF68-60EA-485B-8D36-77221B14F26B}">
      <dgm:prSet phldrT="[Text]"/>
      <dgm:spPr/>
      <dgm:t>
        <a:bodyPr/>
        <a:lstStyle/>
        <a:p>
          <a:r>
            <a:rPr lang="en-GB" dirty="0"/>
            <a:t>Data protection</a:t>
          </a:r>
        </a:p>
      </dgm:t>
    </dgm:pt>
    <dgm:pt modelId="{12C5A7AA-8A7F-482C-AB1A-A49A4433660D}" type="parTrans" cxnId="{D4EF684C-CEF6-4B99-B29F-A407CCE21CDB}">
      <dgm:prSet/>
      <dgm:spPr/>
      <dgm:t>
        <a:bodyPr/>
        <a:lstStyle/>
        <a:p>
          <a:endParaRPr lang="en-GB"/>
        </a:p>
      </dgm:t>
    </dgm:pt>
    <dgm:pt modelId="{C78EAAC4-4814-4D7E-84DD-BC1C9A001963}" type="sibTrans" cxnId="{D4EF684C-CEF6-4B99-B29F-A407CCE21CDB}">
      <dgm:prSet/>
      <dgm:spPr/>
      <dgm:t>
        <a:bodyPr/>
        <a:lstStyle/>
        <a:p>
          <a:endParaRPr lang="en-GB"/>
        </a:p>
      </dgm:t>
    </dgm:pt>
    <dgm:pt modelId="{45EFB5B6-778D-48FA-A941-4992A121A74E}">
      <dgm:prSet phldrT="[Text]"/>
      <dgm:spPr/>
      <dgm:t>
        <a:bodyPr/>
        <a:lstStyle/>
        <a:p>
          <a:r>
            <a:rPr lang="en-GB" dirty="0"/>
            <a:t>Job descriptions</a:t>
          </a:r>
        </a:p>
      </dgm:t>
    </dgm:pt>
    <dgm:pt modelId="{061D7787-0230-457C-A81F-C6704796DF1E}" type="parTrans" cxnId="{B04CB1CE-7DB0-476D-B7FE-BBCCDAC81631}">
      <dgm:prSet/>
      <dgm:spPr/>
      <dgm:t>
        <a:bodyPr/>
        <a:lstStyle/>
        <a:p>
          <a:endParaRPr lang="en-GB"/>
        </a:p>
      </dgm:t>
    </dgm:pt>
    <dgm:pt modelId="{4740AC7D-6357-411E-B61F-F2CC87DD1DDA}" type="sibTrans" cxnId="{B04CB1CE-7DB0-476D-B7FE-BBCCDAC81631}">
      <dgm:prSet/>
      <dgm:spPr/>
      <dgm:t>
        <a:bodyPr/>
        <a:lstStyle/>
        <a:p>
          <a:endParaRPr lang="en-GB"/>
        </a:p>
      </dgm:t>
    </dgm:pt>
    <dgm:pt modelId="{73328B07-5D76-4D07-AF50-0B910099AD06}">
      <dgm:prSet phldrT="[Text]"/>
      <dgm:spPr/>
      <dgm:t>
        <a:bodyPr/>
        <a:lstStyle/>
        <a:p>
          <a:r>
            <a:rPr lang="en-GB" dirty="0"/>
            <a:t>Accurate data</a:t>
          </a:r>
        </a:p>
      </dgm:t>
    </dgm:pt>
    <dgm:pt modelId="{EA678957-32C6-4C59-A5E3-F3A151CE7BAE}" type="parTrans" cxnId="{4A5AC5CE-8E05-453E-A675-52399AEE865F}">
      <dgm:prSet/>
      <dgm:spPr/>
    </dgm:pt>
    <dgm:pt modelId="{E52B2838-7356-4044-9912-47656371CDD8}" type="sibTrans" cxnId="{4A5AC5CE-8E05-453E-A675-52399AEE865F}">
      <dgm:prSet/>
      <dgm:spPr/>
    </dgm:pt>
    <dgm:pt modelId="{E1839231-927E-4BAD-8246-4C86ED88291A}">
      <dgm:prSet phldrT="[Text]"/>
      <dgm:spPr/>
      <dgm:t>
        <a:bodyPr/>
        <a:lstStyle/>
        <a:p>
          <a:r>
            <a:rPr lang="en-GB" dirty="0"/>
            <a:t>Organisational structure</a:t>
          </a:r>
        </a:p>
      </dgm:t>
    </dgm:pt>
    <dgm:pt modelId="{185E4D9B-7474-4C04-B595-3E493F1B02AC}" type="parTrans" cxnId="{989C6D10-312E-473F-B05E-64A21D084636}">
      <dgm:prSet/>
      <dgm:spPr/>
    </dgm:pt>
    <dgm:pt modelId="{76A4C871-1E56-420B-A790-0460A182B112}" type="sibTrans" cxnId="{989C6D10-312E-473F-B05E-64A21D084636}">
      <dgm:prSet/>
      <dgm:spPr/>
    </dgm:pt>
    <dgm:pt modelId="{2FE1E9F5-0F68-4ECF-8E6D-5BD0A89334F5}" type="pres">
      <dgm:prSet presAssocID="{6AAA7D59-5959-4765-8D3F-E574AD7CFA8C}" presName="Name0" presStyleCnt="0">
        <dgm:presLayoutVars>
          <dgm:dir/>
          <dgm:resizeHandles val="exact"/>
        </dgm:presLayoutVars>
      </dgm:prSet>
      <dgm:spPr/>
    </dgm:pt>
    <dgm:pt modelId="{9A6C8D57-1E6C-4BAD-AF64-D262F14A40E2}" type="pres">
      <dgm:prSet presAssocID="{EA186E53-473C-4A62-902F-FDE35545858C}" presName="node" presStyleLbl="node1" presStyleIdx="0" presStyleCnt="3">
        <dgm:presLayoutVars>
          <dgm:bulletEnabled val="1"/>
        </dgm:presLayoutVars>
      </dgm:prSet>
      <dgm:spPr/>
    </dgm:pt>
    <dgm:pt modelId="{ACB86D22-0918-4F2E-B735-7A2B23C7090B}" type="pres">
      <dgm:prSet presAssocID="{C7634177-DEA3-4187-851A-65E7D473787B}" presName="sibTrans" presStyleCnt="0"/>
      <dgm:spPr/>
    </dgm:pt>
    <dgm:pt modelId="{E6CBA7DC-7E1B-4CBE-9208-F5D51B1B32A2}" type="pres">
      <dgm:prSet presAssocID="{C196FA48-3E59-4009-996E-4B7286617BE9}" presName="node" presStyleLbl="node1" presStyleIdx="1" presStyleCnt="3">
        <dgm:presLayoutVars>
          <dgm:bulletEnabled val="1"/>
        </dgm:presLayoutVars>
      </dgm:prSet>
      <dgm:spPr/>
    </dgm:pt>
    <dgm:pt modelId="{A6B3FC28-E8B6-45A5-9575-ECC0973FAAC8}" type="pres">
      <dgm:prSet presAssocID="{C5CE745A-6866-4599-9A28-F837E87CD35D}" presName="sibTrans" presStyleCnt="0"/>
      <dgm:spPr/>
    </dgm:pt>
    <dgm:pt modelId="{C702FE9A-9A0E-4359-B082-2109312DBBC1}" type="pres">
      <dgm:prSet presAssocID="{2FA91CAD-8C3F-4312-A30A-D6E0810EEF43}" presName="node" presStyleLbl="node1" presStyleIdx="2" presStyleCnt="3">
        <dgm:presLayoutVars>
          <dgm:bulletEnabled val="1"/>
        </dgm:presLayoutVars>
      </dgm:prSet>
      <dgm:spPr/>
    </dgm:pt>
  </dgm:ptLst>
  <dgm:cxnLst>
    <dgm:cxn modelId="{0D74D702-45CB-47EF-89B5-3B86B29C626A}" srcId="{2FA91CAD-8C3F-4312-A30A-D6E0810EEF43}" destId="{E4223CD3-60F0-4899-9A09-90F5CB2DF5D3}" srcOrd="1" destOrd="0" parTransId="{2D6FC6D3-304C-4C12-8EF1-F6EFA930F92B}" sibTransId="{A358B687-51D8-4D90-B01F-F90FB1A9A78A}"/>
    <dgm:cxn modelId="{2CC0A305-475B-40A3-A288-9978862BB57E}" type="presOf" srcId="{C196FA48-3E59-4009-996E-4B7286617BE9}" destId="{E6CBA7DC-7E1B-4CBE-9208-F5D51B1B32A2}" srcOrd="0" destOrd="0" presId="urn:microsoft.com/office/officeart/2005/8/layout/hList6"/>
    <dgm:cxn modelId="{989C6D10-312E-473F-B05E-64A21D084636}" srcId="{EA186E53-473C-4A62-902F-FDE35545858C}" destId="{E1839231-927E-4BAD-8246-4C86ED88291A}" srcOrd="3" destOrd="0" parTransId="{185E4D9B-7474-4C04-B595-3E493F1B02AC}" sibTransId="{76A4C871-1E56-420B-A790-0460A182B112}"/>
    <dgm:cxn modelId="{5E7F0616-73C9-4D8B-9CDD-8FBD00A202E4}" srcId="{C196FA48-3E59-4009-996E-4B7286617BE9}" destId="{99E49B21-8288-4D9B-B0A0-98E93B143457}" srcOrd="0" destOrd="0" parTransId="{DC3F3012-ADD8-4747-AF31-DDE662A02BC5}" sibTransId="{CE8CC39A-98E7-4B0D-9C3B-B6C193EB6D0E}"/>
    <dgm:cxn modelId="{D8B0C218-0A3B-4769-B958-C4ACF5E26C2B}" type="presOf" srcId="{9675A314-6318-4DA8-8EA6-9D76FB116365}" destId="{E6CBA7DC-7E1B-4CBE-9208-F5D51B1B32A2}" srcOrd="0" destOrd="3" presId="urn:microsoft.com/office/officeart/2005/8/layout/hList6"/>
    <dgm:cxn modelId="{588F3128-E504-46AA-B24A-43898981C820}" type="presOf" srcId="{FFD5BF68-60EA-485B-8D36-77221B14F26B}" destId="{E6CBA7DC-7E1B-4CBE-9208-F5D51B1B32A2}" srcOrd="0" destOrd="4" presId="urn:microsoft.com/office/officeart/2005/8/layout/hList6"/>
    <dgm:cxn modelId="{20219861-1842-47B3-9F07-196AF050182D}" srcId="{2FA91CAD-8C3F-4312-A30A-D6E0810EEF43}" destId="{E8344B45-D438-46A3-940D-F86ADFA44DAF}" srcOrd="0" destOrd="0" parTransId="{C2888197-B2B7-4C66-BA30-80545B7429DB}" sibTransId="{0552DD43-53E7-4E76-A020-11C77C34DE58}"/>
    <dgm:cxn modelId="{63EDDC46-B2C5-4571-AA49-4E3548CBD44B}" srcId="{C196FA48-3E59-4009-996E-4B7286617BE9}" destId="{B1996ED1-8A92-4118-BC3A-211A28F540D0}" srcOrd="1" destOrd="0" parTransId="{61A48930-88C1-420B-8C47-AA1313BB8C11}" sibTransId="{50F9D766-F933-44E2-92BD-D498E703CD7E}"/>
    <dgm:cxn modelId="{D4EF684C-CEF6-4B99-B29F-A407CCE21CDB}" srcId="{C196FA48-3E59-4009-996E-4B7286617BE9}" destId="{FFD5BF68-60EA-485B-8D36-77221B14F26B}" srcOrd="3" destOrd="0" parTransId="{12C5A7AA-8A7F-482C-AB1A-A49A4433660D}" sibTransId="{C78EAAC4-4814-4D7E-84DD-BC1C9A001963}"/>
    <dgm:cxn modelId="{0541B86D-9976-48A2-8B2B-9F69BD6CF254}" type="presOf" srcId="{B1996ED1-8A92-4118-BC3A-211A28F540D0}" destId="{E6CBA7DC-7E1B-4CBE-9208-F5D51B1B32A2}" srcOrd="0" destOrd="2" presId="urn:microsoft.com/office/officeart/2005/8/layout/hList6"/>
    <dgm:cxn modelId="{14355654-E976-460A-AFB8-C009939B0A85}" type="presOf" srcId="{6AAA7D59-5959-4765-8D3F-E574AD7CFA8C}" destId="{2FE1E9F5-0F68-4ECF-8E6D-5BD0A89334F5}" srcOrd="0" destOrd="0" presId="urn:microsoft.com/office/officeart/2005/8/layout/hList6"/>
    <dgm:cxn modelId="{ABA32A56-D5F8-4C19-8E78-F51FE8A67548}" srcId="{6AAA7D59-5959-4765-8D3F-E574AD7CFA8C}" destId="{EA186E53-473C-4A62-902F-FDE35545858C}" srcOrd="0" destOrd="0" parTransId="{09136486-499B-41EF-A51D-E4E256400159}" sibTransId="{C7634177-DEA3-4187-851A-65E7D473787B}"/>
    <dgm:cxn modelId="{2C916579-698B-4A21-8590-29FA9318194B}" type="presOf" srcId="{E8344B45-D438-46A3-940D-F86ADFA44DAF}" destId="{C702FE9A-9A0E-4359-B082-2109312DBBC1}" srcOrd="0" destOrd="1" presId="urn:microsoft.com/office/officeart/2005/8/layout/hList6"/>
    <dgm:cxn modelId="{C6395784-37B0-49EA-9112-7EF87240CDE5}" type="presOf" srcId="{7D1F9217-F6A2-46E5-93EA-9CA91F360617}" destId="{9A6C8D57-1E6C-4BAD-AF64-D262F14A40E2}" srcOrd="0" destOrd="1" presId="urn:microsoft.com/office/officeart/2005/8/layout/hList6"/>
    <dgm:cxn modelId="{74580CAA-D298-4286-94CF-AEDB19A9C957}" srcId="{C196FA48-3E59-4009-996E-4B7286617BE9}" destId="{9675A314-6318-4DA8-8EA6-9D76FB116365}" srcOrd="2" destOrd="0" parTransId="{C8CC66A1-A261-4EAE-986A-906B1352E600}" sibTransId="{B340AE0A-5760-4CE3-8A22-33CE71A8DD06}"/>
    <dgm:cxn modelId="{AD87B5AC-ACA9-465A-B433-404B095FFD17}" type="presOf" srcId="{EA186E53-473C-4A62-902F-FDE35545858C}" destId="{9A6C8D57-1E6C-4BAD-AF64-D262F14A40E2}" srcOrd="0" destOrd="0" presId="urn:microsoft.com/office/officeart/2005/8/layout/hList6"/>
    <dgm:cxn modelId="{B73157B9-37FB-41F1-9647-7D8036CCCC3D}" type="presOf" srcId="{8A41D88B-5C81-4EFC-B55D-A1C0A99515B2}" destId="{9A6C8D57-1E6C-4BAD-AF64-D262F14A40E2}" srcOrd="0" destOrd="2" presId="urn:microsoft.com/office/officeart/2005/8/layout/hList6"/>
    <dgm:cxn modelId="{A3EEB2B9-E1E9-42D5-9008-B5E86FE738D5}" type="presOf" srcId="{E1839231-927E-4BAD-8246-4C86ED88291A}" destId="{9A6C8D57-1E6C-4BAD-AF64-D262F14A40E2}" srcOrd="0" destOrd="4" presId="urn:microsoft.com/office/officeart/2005/8/layout/hList6"/>
    <dgm:cxn modelId="{B4AB70BE-3E77-4F9E-9689-A6E53CA734F7}" srcId="{6AAA7D59-5959-4765-8D3F-E574AD7CFA8C}" destId="{2FA91CAD-8C3F-4312-A30A-D6E0810EEF43}" srcOrd="2" destOrd="0" parTransId="{F6ABDE24-E872-4F6E-B23F-1940BEC1E5D2}" sibTransId="{D0A65A9B-3447-46FC-9EB8-123705F0E98C}"/>
    <dgm:cxn modelId="{F09003C2-E1A4-4B5D-AD85-FC1A44449B19}" type="presOf" srcId="{E4223CD3-60F0-4899-9A09-90F5CB2DF5D3}" destId="{C702FE9A-9A0E-4359-B082-2109312DBBC1}" srcOrd="0" destOrd="2" presId="urn:microsoft.com/office/officeart/2005/8/layout/hList6"/>
    <dgm:cxn modelId="{B04CB1CE-7DB0-476D-B7FE-BBCCDAC81631}" srcId="{EA186E53-473C-4A62-902F-FDE35545858C}" destId="{45EFB5B6-778D-48FA-A941-4992A121A74E}" srcOrd="2" destOrd="0" parTransId="{061D7787-0230-457C-A81F-C6704796DF1E}" sibTransId="{4740AC7D-6357-411E-B61F-F2CC87DD1DDA}"/>
    <dgm:cxn modelId="{4A5AC5CE-8E05-453E-A675-52399AEE865F}" srcId="{2FA91CAD-8C3F-4312-A30A-D6E0810EEF43}" destId="{73328B07-5D76-4D07-AF50-0B910099AD06}" srcOrd="2" destOrd="0" parTransId="{EA678957-32C6-4C59-A5E3-F3A151CE7BAE}" sibTransId="{E52B2838-7356-4044-9912-47656371CDD8}"/>
    <dgm:cxn modelId="{A3377ED3-A6B6-4E66-A9D3-69230F388310}" srcId="{EA186E53-473C-4A62-902F-FDE35545858C}" destId="{7D1F9217-F6A2-46E5-93EA-9CA91F360617}" srcOrd="0" destOrd="0" parTransId="{ED4E0D8E-1BC3-466B-8BD7-8D6CB3CC4365}" sibTransId="{C1CF87C3-BED0-4C51-8446-8EC354FE3511}"/>
    <dgm:cxn modelId="{B473CAD3-7542-4E31-A8F6-CA5BDAAA3B9B}" srcId="{EA186E53-473C-4A62-902F-FDE35545858C}" destId="{8A41D88B-5C81-4EFC-B55D-A1C0A99515B2}" srcOrd="1" destOrd="0" parTransId="{962B2B80-29B5-4B23-B240-436D4DE33677}" sibTransId="{EAE162BA-30DD-4C60-A5C2-59FEFD7D468A}"/>
    <dgm:cxn modelId="{818301D7-A4FB-49D6-8552-F31AE3BE6EB0}" type="presOf" srcId="{45EFB5B6-778D-48FA-A941-4992A121A74E}" destId="{9A6C8D57-1E6C-4BAD-AF64-D262F14A40E2}" srcOrd="0" destOrd="3" presId="urn:microsoft.com/office/officeart/2005/8/layout/hList6"/>
    <dgm:cxn modelId="{41764CDF-44CF-4F23-BF08-EC899C1B136F}" srcId="{6AAA7D59-5959-4765-8D3F-E574AD7CFA8C}" destId="{C196FA48-3E59-4009-996E-4B7286617BE9}" srcOrd="1" destOrd="0" parTransId="{95F3C3AA-2264-4508-AD41-C8DEA5EC7E64}" sibTransId="{C5CE745A-6866-4599-9A28-F837E87CD35D}"/>
    <dgm:cxn modelId="{4CFE32E5-2877-4E88-A08E-DC1CB4943C0E}" type="presOf" srcId="{2FA91CAD-8C3F-4312-A30A-D6E0810EEF43}" destId="{C702FE9A-9A0E-4359-B082-2109312DBBC1}" srcOrd="0" destOrd="0" presId="urn:microsoft.com/office/officeart/2005/8/layout/hList6"/>
    <dgm:cxn modelId="{936F92E7-3419-4660-979C-812833DC0C8E}" type="presOf" srcId="{99E49B21-8288-4D9B-B0A0-98E93B143457}" destId="{E6CBA7DC-7E1B-4CBE-9208-F5D51B1B32A2}" srcOrd="0" destOrd="1" presId="urn:microsoft.com/office/officeart/2005/8/layout/hList6"/>
    <dgm:cxn modelId="{F208B5FB-3E57-4214-BF59-409539A2DC95}" type="presOf" srcId="{73328B07-5D76-4D07-AF50-0B910099AD06}" destId="{C702FE9A-9A0E-4359-B082-2109312DBBC1}" srcOrd="0" destOrd="3" presId="urn:microsoft.com/office/officeart/2005/8/layout/hList6"/>
    <dgm:cxn modelId="{D60A362C-0AB1-4BC0-A143-9B1684ED9CC7}" type="presParOf" srcId="{2FE1E9F5-0F68-4ECF-8E6D-5BD0A89334F5}" destId="{9A6C8D57-1E6C-4BAD-AF64-D262F14A40E2}" srcOrd="0" destOrd="0" presId="urn:microsoft.com/office/officeart/2005/8/layout/hList6"/>
    <dgm:cxn modelId="{5E341E17-3156-4624-A1D8-6A86B779A697}" type="presParOf" srcId="{2FE1E9F5-0F68-4ECF-8E6D-5BD0A89334F5}" destId="{ACB86D22-0918-4F2E-B735-7A2B23C7090B}" srcOrd="1" destOrd="0" presId="urn:microsoft.com/office/officeart/2005/8/layout/hList6"/>
    <dgm:cxn modelId="{A5077F9B-33C8-4BBB-9EAA-0DFE8A71FC08}" type="presParOf" srcId="{2FE1E9F5-0F68-4ECF-8E6D-5BD0A89334F5}" destId="{E6CBA7DC-7E1B-4CBE-9208-F5D51B1B32A2}" srcOrd="2" destOrd="0" presId="urn:microsoft.com/office/officeart/2005/8/layout/hList6"/>
    <dgm:cxn modelId="{9008F27F-0AAE-4347-96B1-C5DB59882826}" type="presParOf" srcId="{2FE1E9F5-0F68-4ECF-8E6D-5BD0A89334F5}" destId="{A6B3FC28-E8B6-45A5-9575-ECC0973FAAC8}" srcOrd="3" destOrd="0" presId="urn:microsoft.com/office/officeart/2005/8/layout/hList6"/>
    <dgm:cxn modelId="{6ABA623D-5C6E-45BA-8C75-82C52F778808}" type="presParOf" srcId="{2FE1E9F5-0F68-4ECF-8E6D-5BD0A89334F5}" destId="{C702FE9A-9A0E-4359-B082-2109312DBBC1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AA7D59-5959-4765-8D3F-E574AD7CFA8C}" type="doc">
      <dgm:prSet loTypeId="urn:microsoft.com/office/officeart/2005/8/layout/hList6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GB"/>
        </a:p>
      </dgm:t>
    </dgm:pt>
    <dgm:pt modelId="{EA186E53-473C-4A62-902F-FDE35545858C}">
      <dgm:prSet phldrT="[Text]"/>
      <dgm:spPr/>
      <dgm:t>
        <a:bodyPr/>
        <a:lstStyle/>
        <a:p>
          <a:r>
            <a:rPr lang="en-GB" dirty="0"/>
            <a:t>Policies</a:t>
          </a:r>
        </a:p>
      </dgm:t>
    </dgm:pt>
    <dgm:pt modelId="{09136486-499B-41EF-A51D-E4E256400159}" type="parTrans" cxnId="{ABA32A56-D5F8-4C19-8E78-F51FE8A67548}">
      <dgm:prSet/>
      <dgm:spPr/>
      <dgm:t>
        <a:bodyPr/>
        <a:lstStyle/>
        <a:p>
          <a:endParaRPr lang="en-GB"/>
        </a:p>
      </dgm:t>
    </dgm:pt>
    <dgm:pt modelId="{C7634177-DEA3-4187-851A-65E7D473787B}" type="sibTrans" cxnId="{ABA32A56-D5F8-4C19-8E78-F51FE8A67548}">
      <dgm:prSet/>
      <dgm:spPr/>
      <dgm:t>
        <a:bodyPr/>
        <a:lstStyle/>
        <a:p>
          <a:endParaRPr lang="en-GB"/>
        </a:p>
      </dgm:t>
    </dgm:pt>
    <dgm:pt modelId="{7D1F9217-F6A2-46E5-93EA-9CA91F360617}">
      <dgm:prSet phldrT="[Text]"/>
      <dgm:spPr/>
      <dgm:t>
        <a:bodyPr/>
        <a:lstStyle/>
        <a:p>
          <a:r>
            <a:rPr lang="en-GB" dirty="0"/>
            <a:t>Policy review</a:t>
          </a:r>
        </a:p>
      </dgm:t>
    </dgm:pt>
    <dgm:pt modelId="{ED4E0D8E-1BC3-466B-8BD7-8D6CB3CC4365}" type="parTrans" cxnId="{A3377ED3-A6B6-4E66-A9D3-69230F388310}">
      <dgm:prSet/>
      <dgm:spPr/>
      <dgm:t>
        <a:bodyPr/>
        <a:lstStyle/>
        <a:p>
          <a:endParaRPr lang="en-GB"/>
        </a:p>
      </dgm:t>
    </dgm:pt>
    <dgm:pt modelId="{C1CF87C3-BED0-4C51-8446-8EC354FE3511}" type="sibTrans" cxnId="{A3377ED3-A6B6-4E66-A9D3-69230F388310}">
      <dgm:prSet/>
      <dgm:spPr/>
      <dgm:t>
        <a:bodyPr/>
        <a:lstStyle/>
        <a:p>
          <a:endParaRPr lang="en-GB"/>
        </a:p>
      </dgm:t>
    </dgm:pt>
    <dgm:pt modelId="{AF11A9AE-89BA-427F-9548-C0ACAD7AC329}">
      <dgm:prSet phldrT="[Text]"/>
      <dgm:spPr/>
      <dgm:t>
        <a:bodyPr/>
        <a:lstStyle/>
        <a:p>
          <a:r>
            <a:rPr lang="en-GB" dirty="0"/>
            <a:t>Trade union agreements </a:t>
          </a:r>
        </a:p>
      </dgm:t>
    </dgm:pt>
    <dgm:pt modelId="{5F0CEA83-1086-4E99-9F3E-509529D71F73}" type="parTrans" cxnId="{228EA965-D712-4F6F-AD5D-9CCF18BDD34D}">
      <dgm:prSet/>
      <dgm:spPr/>
      <dgm:t>
        <a:bodyPr/>
        <a:lstStyle/>
        <a:p>
          <a:endParaRPr lang="en-GB"/>
        </a:p>
      </dgm:t>
    </dgm:pt>
    <dgm:pt modelId="{76F59C69-27A0-4929-8ACF-53AD7A004F96}" type="sibTrans" cxnId="{228EA965-D712-4F6F-AD5D-9CCF18BDD34D}">
      <dgm:prSet/>
      <dgm:spPr/>
      <dgm:t>
        <a:bodyPr/>
        <a:lstStyle/>
        <a:p>
          <a:endParaRPr lang="en-GB"/>
        </a:p>
      </dgm:t>
    </dgm:pt>
    <dgm:pt modelId="{C196FA48-3E59-4009-996E-4B7286617BE9}">
      <dgm:prSet phldrT="[Text]"/>
      <dgm:spPr/>
      <dgm:t>
        <a:bodyPr/>
        <a:lstStyle/>
        <a:p>
          <a:r>
            <a:rPr lang="en-GB" dirty="0"/>
            <a:t>Capability</a:t>
          </a:r>
        </a:p>
      </dgm:t>
    </dgm:pt>
    <dgm:pt modelId="{95F3C3AA-2264-4508-AD41-C8DEA5EC7E64}" type="parTrans" cxnId="{41764CDF-44CF-4F23-BF08-EC899C1B136F}">
      <dgm:prSet/>
      <dgm:spPr/>
      <dgm:t>
        <a:bodyPr/>
        <a:lstStyle/>
        <a:p>
          <a:endParaRPr lang="en-GB"/>
        </a:p>
      </dgm:t>
    </dgm:pt>
    <dgm:pt modelId="{C5CE745A-6866-4599-9A28-F837E87CD35D}" type="sibTrans" cxnId="{41764CDF-44CF-4F23-BF08-EC899C1B136F}">
      <dgm:prSet/>
      <dgm:spPr/>
      <dgm:t>
        <a:bodyPr/>
        <a:lstStyle/>
        <a:p>
          <a:endParaRPr lang="en-GB"/>
        </a:p>
      </dgm:t>
    </dgm:pt>
    <dgm:pt modelId="{99E49B21-8288-4D9B-B0A0-98E93B143457}">
      <dgm:prSet phldrT="[Text]"/>
      <dgm:spPr/>
      <dgm:t>
        <a:bodyPr/>
        <a:lstStyle/>
        <a:p>
          <a:r>
            <a:rPr lang="en-GB" dirty="0"/>
            <a:t>Addressing Performance and knowledge gaps</a:t>
          </a:r>
        </a:p>
      </dgm:t>
    </dgm:pt>
    <dgm:pt modelId="{DC3F3012-ADD8-4747-AF31-DDE662A02BC5}" type="parTrans" cxnId="{5E7F0616-73C9-4D8B-9CDD-8FBD00A202E4}">
      <dgm:prSet/>
      <dgm:spPr/>
      <dgm:t>
        <a:bodyPr/>
        <a:lstStyle/>
        <a:p>
          <a:endParaRPr lang="en-GB"/>
        </a:p>
      </dgm:t>
    </dgm:pt>
    <dgm:pt modelId="{CE8CC39A-98E7-4B0D-9C3B-B6C193EB6D0E}" type="sibTrans" cxnId="{5E7F0616-73C9-4D8B-9CDD-8FBD00A202E4}">
      <dgm:prSet/>
      <dgm:spPr/>
      <dgm:t>
        <a:bodyPr/>
        <a:lstStyle/>
        <a:p>
          <a:endParaRPr lang="en-GB"/>
        </a:p>
      </dgm:t>
    </dgm:pt>
    <dgm:pt modelId="{9675A314-6318-4DA8-8EA6-9D76FB116365}">
      <dgm:prSet phldrT="[Text]"/>
      <dgm:spPr/>
      <dgm:t>
        <a:bodyPr/>
        <a:lstStyle/>
        <a:p>
          <a:r>
            <a:rPr lang="en-GB" dirty="0"/>
            <a:t>Appraisals </a:t>
          </a:r>
        </a:p>
      </dgm:t>
    </dgm:pt>
    <dgm:pt modelId="{C8CC66A1-A261-4EAE-986A-906B1352E600}" type="parTrans" cxnId="{74580CAA-D298-4286-94CF-AEDB19A9C957}">
      <dgm:prSet/>
      <dgm:spPr/>
      <dgm:t>
        <a:bodyPr/>
        <a:lstStyle/>
        <a:p>
          <a:endParaRPr lang="en-GB"/>
        </a:p>
      </dgm:t>
    </dgm:pt>
    <dgm:pt modelId="{B340AE0A-5760-4CE3-8A22-33CE71A8DD06}" type="sibTrans" cxnId="{74580CAA-D298-4286-94CF-AEDB19A9C957}">
      <dgm:prSet/>
      <dgm:spPr/>
      <dgm:t>
        <a:bodyPr/>
        <a:lstStyle/>
        <a:p>
          <a:endParaRPr lang="en-GB"/>
        </a:p>
      </dgm:t>
    </dgm:pt>
    <dgm:pt modelId="{2FA91CAD-8C3F-4312-A30A-D6E0810EEF43}">
      <dgm:prSet phldrT="[Text]"/>
      <dgm:spPr/>
      <dgm:t>
        <a:bodyPr/>
        <a:lstStyle/>
        <a:p>
          <a:r>
            <a:rPr lang="en-GB" dirty="0"/>
            <a:t>Training</a:t>
          </a:r>
        </a:p>
      </dgm:t>
    </dgm:pt>
    <dgm:pt modelId="{F6ABDE24-E872-4F6E-B23F-1940BEC1E5D2}" type="parTrans" cxnId="{B4AB70BE-3E77-4F9E-9689-A6E53CA734F7}">
      <dgm:prSet/>
      <dgm:spPr/>
      <dgm:t>
        <a:bodyPr/>
        <a:lstStyle/>
        <a:p>
          <a:endParaRPr lang="en-GB"/>
        </a:p>
      </dgm:t>
    </dgm:pt>
    <dgm:pt modelId="{D0A65A9B-3447-46FC-9EB8-123705F0E98C}" type="sibTrans" cxnId="{B4AB70BE-3E77-4F9E-9689-A6E53CA734F7}">
      <dgm:prSet/>
      <dgm:spPr/>
      <dgm:t>
        <a:bodyPr/>
        <a:lstStyle/>
        <a:p>
          <a:endParaRPr lang="en-GB"/>
        </a:p>
      </dgm:t>
    </dgm:pt>
    <dgm:pt modelId="{E8344B45-D438-46A3-940D-F86ADFA44DAF}">
      <dgm:prSet phldrT="[Text]"/>
      <dgm:spPr/>
      <dgm:t>
        <a:bodyPr/>
        <a:lstStyle/>
        <a:p>
          <a:r>
            <a:rPr lang="en-GB" dirty="0"/>
            <a:t>Management support</a:t>
          </a:r>
        </a:p>
      </dgm:t>
    </dgm:pt>
    <dgm:pt modelId="{C2888197-B2B7-4C66-BA30-80545B7429DB}" type="parTrans" cxnId="{20219861-1842-47B3-9F07-196AF050182D}">
      <dgm:prSet/>
      <dgm:spPr/>
      <dgm:t>
        <a:bodyPr/>
        <a:lstStyle/>
        <a:p>
          <a:endParaRPr lang="en-GB"/>
        </a:p>
      </dgm:t>
    </dgm:pt>
    <dgm:pt modelId="{0552DD43-53E7-4E76-A020-11C77C34DE58}" type="sibTrans" cxnId="{20219861-1842-47B3-9F07-196AF050182D}">
      <dgm:prSet/>
      <dgm:spPr/>
      <dgm:t>
        <a:bodyPr/>
        <a:lstStyle/>
        <a:p>
          <a:endParaRPr lang="en-GB"/>
        </a:p>
      </dgm:t>
    </dgm:pt>
    <dgm:pt modelId="{912A31BE-7FF7-4E1D-9512-C741A8DB76CC}">
      <dgm:prSet phldrT="[Text]"/>
      <dgm:spPr/>
      <dgm:t>
        <a:bodyPr/>
        <a:lstStyle/>
        <a:p>
          <a:r>
            <a:rPr lang="en-GB" dirty="0"/>
            <a:t>Best practice</a:t>
          </a:r>
        </a:p>
      </dgm:t>
    </dgm:pt>
    <dgm:pt modelId="{3A69B675-0C1B-4B00-A409-C7E6BEB1D6F2}" type="parTrans" cxnId="{1FEFF484-E07F-4BEF-9C55-02258B1D3AA2}">
      <dgm:prSet/>
      <dgm:spPr/>
    </dgm:pt>
    <dgm:pt modelId="{63388C78-285C-4964-A32F-214DCBE667C8}" type="sibTrans" cxnId="{1FEFF484-E07F-4BEF-9C55-02258B1D3AA2}">
      <dgm:prSet/>
      <dgm:spPr/>
    </dgm:pt>
    <dgm:pt modelId="{46C34175-6C2C-4895-B64F-A75E4F1BA749}">
      <dgm:prSet phldrT="[Text]"/>
      <dgm:spPr/>
      <dgm:t>
        <a:bodyPr/>
        <a:lstStyle/>
        <a:p>
          <a:r>
            <a:rPr lang="en-GB" dirty="0"/>
            <a:t>Fit for purpose</a:t>
          </a:r>
        </a:p>
      </dgm:t>
    </dgm:pt>
    <dgm:pt modelId="{C51775F6-60BF-491A-BF80-DFE6D61F5E84}" type="parTrans" cxnId="{F022852B-A347-4899-ABBB-5FEDEED5CCB9}">
      <dgm:prSet/>
      <dgm:spPr/>
    </dgm:pt>
    <dgm:pt modelId="{9E89F38F-7A6D-40A5-8961-B7406701095E}" type="sibTrans" cxnId="{F022852B-A347-4899-ABBB-5FEDEED5CCB9}">
      <dgm:prSet/>
      <dgm:spPr/>
    </dgm:pt>
    <dgm:pt modelId="{234BCC40-3883-4656-A39F-2420FE12713D}">
      <dgm:prSet phldrT="[Text]"/>
      <dgm:spPr/>
      <dgm:t>
        <a:bodyPr/>
        <a:lstStyle/>
        <a:p>
          <a:r>
            <a:rPr lang="en-GB" dirty="0"/>
            <a:t>Coaching programmes</a:t>
          </a:r>
        </a:p>
      </dgm:t>
    </dgm:pt>
    <dgm:pt modelId="{361E29E2-A905-47A3-9E7A-02F5036FD0E8}" type="parTrans" cxnId="{A3CD2147-9837-4228-90B7-C1AD6D03EFCE}">
      <dgm:prSet/>
      <dgm:spPr/>
    </dgm:pt>
    <dgm:pt modelId="{CD4F6FED-7B67-42B4-853A-AC9A06A45675}" type="sibTrans" cxnId="{A3CD2147-9837-4228-90B7-C1AD6D03EFCE}">
      <dgm:prSet/>
      <dgm:spPr/>
    </dgm:pt>
    <dgm:pt modelId="{C900EC55-9A55-49F8-9452-F7C0068571DA}">
      <dgm:prSet phldrT="[Text]"/>
      <dgm:spPr/>
      <dgm:t>
        <a:bodyPr/>
        <a:lstStyle/>
        <a:p>
          <a:r>
            <a:rPr lang="en-GB" dirty="0"/>
            <a:t>Measuring risk</a:t>
          </a:r>
        </a:p>
      </dgm:t>
    </dgm:pt>
    <dgm:pt modelId="{C9ED7740-639B-4E31-A4DC-D98A923CFDA9}" type="parTrans" cxnId="{C620085D-45F4-42B1-8E21-A0C677296E5A}">
      <dgm:prSet/>
      <dgm:spPr/>
    </dgm:pt>
    <dgm:pt modelId="{E46AD5F6-01B7-493F-9D7B-60E684FDCABF}" type="sibTrans" cxnId="{C620085D-45F4-42B1-8E21-A0C677296E5A}">
      <dgm:prSet/>
      <dgm:spPr/>
    </dgm:pt>
    <dgm:pt modelId="{CD653419-EDCE-41E7-8287-E8FD1F6C6BFD}">
      <dgm:prSet phldrT="[Text]"/>
      <dgm:spPr/>
      <dgm:t>
        <a:bodyPr/>
        <a:lstStyle/>
        <a:p>
          <a:r>
            <a:rPr lang="en-GB" dirty="0"/>
            <a:t>Organisational learning</a:t>
          </a:r>
        </a:p>
      </dgm:t>
    </dgm:pt>
    <dgm:pt modelId="{A6865D58-CCC2-4FD0-8B7A-40436E5A837F}" type="parTrans" cxnId="{23076D5F-FE9E-45E8-900C-DA62806B9486}">
      <dgm:prSet/>
      <dgm:spPr/>
    </dgm:pt>
    <dgm:pt modelId="{5C0D785A-785C-46D2-9F96-E7D3A8CB40EE}" type="sibTrans" cxnId="{23076D5F-FE9E-45E8-900C-DA62806B9486}">
      <dgm:prSet/>
      <dgm:spPr/>
    </dgm:pt>
    <dgm:pt modelId="{6AE42A57-B2DC-4528-B4DB-98537959BFE2}">
      <dgm:prSet phldrT="[Text]"/>
      <dgm:spPr/>
      <dgm:t>
        <a:bodyPr/>
        <a:lstStyle/>
        <a:p>
          <a:r>
            <a:rPr lang="en-GB" dirty="0"/>
            <a:t>Legal requirements</a:t>
          </a:r>
        </a:p>
      </dgm:t>
    </dgm:pt>
    <dgm:pt modelId="{00C1A1AD-8B5D-40CC-9E4C-7663B39D8651}" type="parTrans" cxnId="{F7D812D7-C481-4B9E-819F-B10BE105374B}">
      <dgm:prSet/>
      <dgm:spPr/>
    </dgm:pt>
    <dgm:pt modelId="{4CBED3E7-CB1A-439B-BDCD-CD7272D321D2}" type="sibTrans" cxnId="{F7D812D7-C481-4B9E-819F-B10BE105374B}">
      <dgm:prSet/>
      <dgm:spPr/>
    </dgm:pt>
    <dgm:pt modelId="{733D5458-4FCF-4821-883A-67A3CCF66847}">
      <dgm:prSet phldrT="[Text]"/>
      <dgm:spPr/>
      <dgm:t>
        <a:bodyPr/>
        <a:lstStyle/>
        <a:p>
          <a:r>
            <a:rPr lang="en-GB" dirty="0"/>
            <a:t>Staff development</a:t>
          </a:r>
        </a:p>
      </dgm:t>
    </dgm:pt>
    <dgm:pt modelId="{FFB262F0-EA47-42F0-85AC-011D92BF751D}" type="parTrans" cxnId="{E3DCCC5D-010C-4B27-AA4B-61C91816FDCB}">
      <dgm:prSet/>
      <dgm:spPr/>
    </dgm:pt>
    <dgm:pt modelId="{27543ABC-7B05-4618-BC38-FB46DDCF8D53}" type="sibTrans" cxnId="{E3DCCC5D-010C-4B27-AA4B-61C91816FDCB}">
      <dgm:prSet/>
      <dgm:spPr/>
    </dgm:pt>
    <dgm:pt modelId="{CBB0B9A7-86EF-42FF-B893-477B12B8EA95}">
      <dgm:prSet phldrT="[Text]"/>
      <dgm:spPr/>
      <dgm:t>
        <a:bodyPr/>
        <a:lstStyle/>
        <a:p>
          <a:r>
            <a:rPr lang="en-GB" dirty="0"/>
            <a:t>Behaviours and expectations</a:t>
          </a:r>
        </a:p>
      </dgm:t>
    </dgm:pt>
    <dgm:pt modelId="{EE63D111-4512-46A6-8A88-10587D864F63}" type="parTrans" cxnId="{D1A5CFDB-F4F1-43D6-B27D-BC7A436DC887}">
      <dgm:prSet/>
      <dgm:spPr/>
    </dgm:pt>
    <dgm:pt modelId="{5716FA6B-2514-4DD0-B32E-AEDFDA98CB0F}" type="sibTrans" cxnId="{D1A5CFDB-F4F1-43D6-B27D-BC7A436DC887}">
      <dgm:prSet/>
      <dgm:spPr/>
    </dgm:pt>
    <dgm:pt modelId="{BD2588F8-28DC-4E6C-AF6C-457EB40011ED}">
      <dgm:prSet phldrT="[Text]"/>
      <dgm:spPr/>
      <dgm:t>
        <a:bodyPr/>
        <a:lstStyle/>
        <a:p>
          <a:r>
            <a:rPr lang="en-GB" dirty="0"/>
            <a:t>Absence management</a:t>
          </a:r>
        </a:p>
      </dgm:t>
    </dgm:pt>
    <dgm:pt modelId="{8C609392-00A6-44C8-A8FF-D3F574A0B15B}" type="parTrans" cxnId="{1BE3B1E6-A735-4F83-990F-4A810A8BD08C}">
      <dgm:prSet/>
      <dgm:spPr/>
    </dgm:pt>
    <dgm:pt modelId="{8B033AAC-734F-4ECF-A884-B59C1955A724}" type="sibTrans" cxnId="{1BE3B1E6-A735-4F83-990F-4A810A8BD08C}">
      <dgm:prSet/>
      <dgm:spPr/>
    </dgm:pt>
    <dgm:pt modelId="{6DF6302A-E6C1-4B61-8C9D-02B154958A14}">
      <dgm:prSet phldrT="[Text]"/>
      <dgm:spPr/>
      <dgm:t>
        <a:bodyPr/>
        <a:lstStyle/>
        <a:p>
          <a:r>
            <a:rPr lang="en-GB" dirty="0"/>
            <a:t>Awareness</a:t>
          </a:r>
        </a:p>
      </dgm:t>
    </dgm:pt>
    <dgm:pt modelId="{D842D017-1F73-48F6-85B7-31902682ABF0}" type="parTrans" cxnId="{8108C6D6-E9A8-45BD-AF67-70F018A21743}">
      <dgm:prSet/>
      <dgm:spPr/>
    </dgm:pt>
    <dgm:pt modelId="{154D6FEB-0B2B-4AE2-8F4B-6BF852E00E37}" type="sibTrans" cxnId="{8108C6D6-E9A8-45BD-AF67-70F018A21743}">
      <dgm:prSet/>
      <dgm:spPr/>
    </dgm:pt>
    <dgm:pt modelId="{47C5841D-F97D-4FD5-A1C4-B1046E661533}">
      <dgm:prSet phldrT="[Text]"/>
      <dgm:spPr/>
      <dgm:t>
        <a:bodyPr/>
        <a:lstStyle/>
        <a:p>
          <a:r>
            <a:rPr lang="en-GB" dirty="0"/>
            <a:t>Organisational design</a:t>
          </a:r>
        </a:p>
      </dgm:t>
    </dgm:pt>
    <dgm:pt modelId="{764E5460-89D2-49EA-8394-6585A1D77157}" type="parTrans" cxnId="{76A1EE69-D376-468B-86D3-C4B099FF0536}">
      <dgm:prSet/>
      <dgm:spPr/>
    </dgm:pt>
    <dgm:pt modelId="{24C0B837-F316-4E7F-8744-1AFF6BD72649}" type="sibTrans" cxnId="{76A1EE69-D376-468B-86D3-C4B099FF0536}">
      <dgm:prSet/>
      <dgm:spPr/>
    </dgm:pt>
    <dgm:pt modelId="{2FE1E9F5-0F68-4ECF-8E6D-5BD0A89334F5}" type="pres">
      <dgm:prSet presAssocID="{6AAA7D59-5959-4765-8D3F-E574AD7CFA8C}" presName="Name0" presStyleCnt="0">
        <dgm:presLayoutVars>
          <dgm:dir/>
          <dgm:resizeHandles val="exact"/>
        </dgm:presLayoutVars>
      </dgm:prSet>
      <dgm:spPr/>
    </dgm:pt>
    <dgm:pt modelId="{9A6C8D57-1E6C-4BAD-AF64-D262F14A40E2}" type="pres">
      <dgm:prSet presAssocID="{EA186E53-473C-4A62-902F-FDE35545858C}" presName="node" presStyleLbl="node1" presStyleIdx="0" presStyleCnt="3">
        <dgm:presLayoutVars>
          <dgm:bulletEnabled val="1"/>
        </dgm:presLayoutVars>
      </dgm:prSet>
      <dgm:spPr/>
    </dgm:pt>
    <dgm:pt modelId="{ACB86D22-0918-4F2E-B735-7A2B23C7090B}" type="pres">
      <dgm:prSet presAssocID="{C7634177-DEA3-4187-851A-65E7D473787B}" presName="sibTrans" presStyleCnt="0"/>
      <dgm:spPr/>
    </dgm:pt>
    <dgm:pt modelId="{E6CBA7DC-7E1B-4CBE-9208-F5D51B1B32A2}" type="pres">
      <dgm:prSet presAssocID="{C196FA48-3E59-4009-996E-4B7286617BE9}" presName="node" presStyleLbl="node1" presStyleIdx="1" presStyleCnt="3">
        <dgm:presLayoutVars>
          <dgm:bulletEnabled val="1"/>
        </dgm:presLayoutVars>
      </dgm:prSet>
      <dgm:spPr/>
    </dgm:pt>
    <dgm:pt modelId="{A6B3FC28-E8B6-45A5-9575-ECC0973FAAC8}" type="pres">
      <dgm:prSet presAssocID="{C5CE745A-6866-4599-9A28-F837E87CD35D}" presName="sibTrans" presStyleCnt="0"/>
      <dgm:spPr/>
    </dgm:pt>
    <dgm:pt modelId="{C702FE9A-9A0E-4359-B082-2109312DBBC1}" type="pres">
      <dgm:prSet presAssocID="{2FA91CAD-8C3F-4312-A30A-D6E0810EEF43}" presName="node" presStyleLbl="node1" presStyleIdx="2" presStyleCnt="3">
        <dgm:presLayoutVars>
          <dgm:bulletEnabled val="1"/>
        </dgm:presLayoutVars>
      </dgm:prSet>
      <dgm:spPr/>
    </dgm:pt>
  </dgm:ptLst>
  <dgm:cxnLst>
    <dgm:cxn modelId="{85EF140C-42CC-483B-B5C1-D850C9E5C611}" type="presOf" srcId="{EA186E53-473C-4A62-902F-FDE35545858C}" destId="{9A6C8D57-1E6C-4BAD-AF64-D262F14A40E2}" srcOrd="0" destOrd="0" presId="urn:microsoft.com/office/officeart/2005/8/layout/hList6"/>
    <dgm:cxn modelId="{5E7F0616-73C9-4D8B-9CDD-8FBD00A202E4}" srcId="{C196FA48-3E59-4009-996E-4B7286617BE9}" destId="{99E49B21-8288-4D9B-B0A0-98E93B143457}" srcOrd="0" destOrd="0" parTransId="{DC3F3012-ADD8-4747-AF31-DDE662A02BC5}" sibTransId="{CE8CC39A-98E7-4B0D-9C3B-B6C193EB6D0E}"/>
    <dgm:cxn modelId="{68FEBD1D-DEF7-44E3-904F-D48A63B7118D}" type="presOf" srcId="{912A31BE-7FF7-4E1D-9512-C741A8DB76CC}" destId="{9A6C8D57-1E6C-4BAD-AF64-D262F14A40E2}" srcOrd="0" destOrd="3" presId="urn:microsoft.com/office/officeart/2005/8/layout/hList6"/>
    <dgm:cxn modelId="{B406511E-A498-4FED-BF61-6CDBBE5908BE}" type="presOf" srcId="{C900EC55-9A55-49F8-9452-F7C0068571DA}" destId="{E6CBA7DC-7E1B-4CBE-9208-F5D51B1B32A2}" srcOrd="0" destOrd="2" presId="urn:microsoft.com/office/officeart/2005/8/layout/hList6"/>
    <dgm:cxn modelId="{A836E91E-1457-4199-B03D-F29E148DA2D6}" type="presOf" srcId="{9675A314-6318-4DA8-8EA6-9D76FB116365}" destId="{E6CBA7DC-7E1B-4CBE-9208-F5D51B1B32A2}" srcOrd="0" destOrd="3" presId="urn:microsoft.com/office/officeart/2005/8/layout/hList6"/>
    <dgm:cxn modelId="{08365C23-C08E-440C-AB72-9998E17F0889}" type="presOf" srcId="{6AE42A57-B2DC-4528-B4DB-98537959BFE2}" destId="{9A6C8D57-1E6C-4BAD-AF64-D262F14A40E2}" srcOrd="0" destOrd="2" presId="urn:microsoft.com/office/officeart/2005/8/layout/hList6"/>
    <dgm:cxn modelId="{F022852B-A347-4899-ABBB-5FEDEED5CCB9}" srcId="{EA186E53-473C-4A62-902F-FDE35545858C}" destId="{46C34175-6C2C-4895-B64F-A75E4F1BA749}" srcOrd="3" destOrd="0" parTransId="{C51775F6-60BF-491A-BF80-DFE6D61F5E84}" sibTransId="{9E89F38F-7A6D-40A5-8961-B7406701095E}"/>
    <dgm:cxn modelId="{59A5122E-E920-41B2-BC19-620AF678865D}" type="presOf" srcId="{733D5458-4FCF-4821-883A-67A3CCF66847}" destId="{C702FE9A-9A0E-4359-B082-2109312DBBC1}" srcOrd="0" destOrd="4" presId="urn:microsoft.com/office/officeart/2005/8/layout/hList6"/>
    <dgm:cxn modelId="{6CF9C43D-D6A9-4464-9DBB-9A3BDEF8FC95}" type="presOf" srcId="{7D1F9217-F6A2-46E5-93EA-9CA91F360617}" destId="{9A6C8D57-1E6C-4BAD-AF64-D262F14A40E2}" srcOrd="0" destOrd="1" presId="urn:microsoft.com/office/officeart/2005/8/layout/hList6"/>
    <dgm:cxn modelId="{C620085D-45F4-42B1-8E21-A0C677296E5A}" srcId="{C196FA48-3E59-4009-996E-4B7286617BE9}" destId="{C900EC55-9A55-49F8-9452-F7C0068571DA}" srcOrd="1" destOrd="0" parTransId="{C9ED7740-639B-4E31-A4DC-D98A923CFDA9}" sibTransId="{E46AD5F6-01B7-493F-9D7B-60E684FDCABF}"/>
    <dgm:cxn modelId="{E3DCCC5D-010C-4B27-AA4B-61C91816FDCB}" srcId="{2FA91CAD-8C3F-4312-A30A-D6E0810EEF43}" destId="{733D5458-4FCF-4821-883A-67A3CCF66847}" srcOrd="3" destOrd="0" parTransId="{FFB262F0-EA47-42F0-85AC-011D92BF751D}" sibTransId="{27543ABC-7B05-4618-BC38-FB46DDCF8D53}"/>
    <dgm:cxn modelId="{23076D5F-FE9E-45E8-900C-DA62806B9486}" srcId="{2FA91CAD-8C3F-4312-A30A-D6E0810EEF43}" destId="{CD653419-EDCE-41E7-8287-E8FD1F6C6BFD}" srcOrd="2" destOrd="0" parTransId="{A6865D58-CCC2-4FD0-8B7A-40436E5A837F}" sibTransId="{5C0D785A-785C-46D2-9F96-E7D3A8CB40EE}"/>
    <dgm:cxn modelId="{F79DC360-4C96-4781-9BF4-07E35675597A}" type="presOf" srcId="{46C34175-6C2C-4895-B64F-A75E4F1BA749}" destId="{9A6C8D57-1E6C-4BAD-AF64-D262F14A40E2}" srcOrd="0" destOrd="4" presId="urn:microsoft.com/office/officeart/2005/8/layout/hList6"/>
    <dgm:cxn modelId="{20219861-1842-47B3-9F07-196AF050182D}" srcId="{2FA91CAD-8C3F-4312-A30A-D6E0810EEF43}" destId="{E8344B45-D438-46A3-940D-F86ADFA44DAF}" srcOrd="0" destOrd="0" parTransId="{C2888197-B2B7-4C66-BA30-80545B7429DB}" sibTransId="{0552DD43-53E7-4E76-A020-11C77C34DE58}"/>
    <dgm:cxn modelId="{CF30F142-D68B-4428-9FA1-E5DF01DE6986}" type="presOf" srcId="{E8344B45-D438-46A3-940D-F86ADFA44DAF}" destId="{C702FE9A-9A0E-4359-B082-2109312DBBC1}" srcOrd="0" destOrd="1" presId="urn:microsoft.com/office/officeart/2005/8/layout/hList6"/>
    <dgm:cxn modelId="{228EA965-D712-4F6F-AD5D-9CCF18BDD34D}" srcId="{EA186E53-473C-4A62-902F-FDE35545858C}" destId="{AF11A9AE-89BA-427F-9548-C0ACAD7AC329}" srcOrd="4" destOrd="0" parTransId="{5F0CEA83-1086-4E99-9F3E-509529D71F73}" sibTransId="{76F59C69-27A0-4929-8ACF-53AD7A004F96}"/>
    <dgm:cxn modelId="{A3CD2147-9837-4228-90B7-C1AD6D03EFCE}" srcId="{2FA91CAD-8C3F-4312-A30A-D6E0810EEF43}" destId="{234BCC40-3883-4656-A39F-2420FE12713D}" srcOrd="1" destOrd="0" parTransId="{361E29E2-A905-47A3-9E7A-02F5036FD0E8}" sibTransId="{CD4F6FED-7B67-42B4-853A-AC9A06A45675}"/>
    <dgm:cxn modelId="{76A1EE69-D376-468B-86D3-C4B099FF0536}" srcId="{C196FA48-3E59-4009-996E-4B7286617BE9}" destId="{47C5841D-F97D-4FD5-A1C4-B1046E661533}" srcOrd="5" destOrd="0" parTransId="{764E5460-89D2-49EA-8394-6585A1D77157}" sibTransId="{24C0B837-F316-4E7F-8744-1AFF6BD72649}"/>
    <dgm:cxn modelId="{8791806A-85C8-4919-8105-AD3F2D9E8AC3}" type="presOf" srcId="{47C5841D-F97D-4FD5-A1C4-B1046E661533}" destId="{E6CBA7DC-7E1B-4CBE-9208-F5D51B1B32A2}" srcOrd="0" destOrd="6" presId="urn:microsoft.com/office/officeart/2005/8/layout/hList6"/>
    <dgm:cxn modelId="{3A43C24B-16FD-4406-B1CA-E3488A490E44}" type="presOf" srcId="{AF11A9AE-89BA-427F-9548-C0ACAD7AC329}" destId="{9A6C8D57-1E6C-4BAD-AF64-D262F14A40E2}" srcOrd="0" destOrd="5" presId="urn:microsoft.com/office/officeart/2005/8/layout/hList6"/>
    <dgm:cxn modelId="{ABA32A56-D5F8-4C19-8E78-F51FE8A67548}" srcId="{6AAA7D59-5959-4765-8D3F-E574AD7CFA8C}" destId="{EA186E53-473C-4A62-902F-FDE35545858C}" srcOrd="0" destOrd="0" parTransId="{09136486-499B-41EF-A51D-E4E256400159}" sibTransId="{C7634177-DEA3-4187-851A-65E7D473787B}"/>
    <dgm:cxn modelId="{1FEFF484-E07F-4BEF-9C55-02258B1D3AA2}" srcId="{EA186E53-473C-4A62-902F-FDE35545858C}" destId="{912A31BE-7FF7-4E1D-9512-C741A8DB76CC}" srcOrd="2" destOrd="0" parTransId="{3A69B675-0C1B-4B00-A409-C7E6BEB1D6F2}" sibTransId="{63388C78-285C-4964-A32F-214DCBE667C8}"/>
    <dgm:cxn modelId="{5056E186-9B16-4D1C-9BE8-AA6FA907DC3B}" type="presOf" srcId="{234BCC40-3883-4656-A39F-2420FE12713D}" destId="{C702FE9A-9A0E-4359-B082-2109312DBBC1}" srcOrd="0" destOrd="2" presId="urn:microsoft.com/office/officeart/2005/8/layout/hList6"/>
    <dgm:cxn modelId="{57CBC39B-835D-46AB-979F-03A018B99B0A}" type="presOf" srcId="{2FA91CAD-8C3F-4312-A30A-D6E0810EEF43}" destId="{C702FE9A-9A0E-4359-B082-2109312DBBC1}" srcOrd="0" destOrd="0" presId="urn:microsoft.com/office/officeart/2005/8/layout/hList6"/>
    <dgm:cxn modelId="{0B7AD69D-D338-4582-ACA4-86B4ECE9ABD9}" type="presOf" srcId="{99E49B21-8288-4D9B-B0A0-98E93B143457}" destId="{E6CBA7DC-7E1B-4CBE-9208-F5D51B1B32A2}" srcOrd="0" destOrd="1" presId="urn:microsoft.com/office/officeart/2005/8/layout/hList6"/>
    <dgm:cxn modelId="{74580CAA-D298-4286-94CF-AEDB19A9C957}" srcId="{C196FA48-3E59-4009-996E-4B7286617BE9}" destId="{9675A314-6318-4DA8-8EA6-9D76FB116365}" srcOrd="2" destOrd="0" parTransId="{C8CC66A1-A261-4EAE-986A-906B1352E600}" sibTransId="{B340AE0A-5760-4CE3-8A22-33CE71A8DD06}"/>
    <dgm:cxn modelId="{8597E7AA-824B-4EF5-BFD8-448E51979C59}" type="presOf" srcId="{BD2588F8-28DC-4E6C-AF6C-457EB40011ED}" destId="{E6CBA7DC-7E1B-4CBE-9208-F5D51B1B32A2}" srcOrd="0" destOrd="5" presId="urn:microsoft.com/office/officeart/2005/8/layout/hList6"/>
    <dgm:cxn modelId="{269A96BD-A006-4923-9604-09F7D8057CB9}" type="presOf" srcId="{CBB0B9A7-86EF-42FF-B893-477B12B8EA95}" destId="{E6CBA7DC-7E1B-4CBE-9208-F5D51B1B32A2}" srcOrd="0" destOrd="4" presId="urn:microsoft.com/office/officeart/2005/8/layout/hList6"/>
    <dgm:cxn modelId="{B4AB70BE-3E77-4F9E-9689-A6E53CA734F7}" srcId="{6AAA7D59-5959-4765-8D3F-E574AD7CFA8C}" destId="{2FA91CAD-8C3F-4312-A30A-D6E0810EEF43}" srcOrd="2" destOrd="0" parTransId="{F6ABDE24-E872-4F6E-B23F-1940BEC1E5D2}" sibTransId="{D0A65A9B-3447-46FC-9EB8-123705F0E98C}"/>
    <dgm:cxn modelId="{A3377ED3-A6B6-4E66-A9D3-69230F388310}" srcId="{EA186E53-473C-4A62-902F-FDE35545858C}" destId="{7D1F9217-F6A2-46E5-93EA-9CA91F360617}" srcOrd="0" destOrd="0" parTransId="{ED4E0D8E-1BC3-466B-8BD7-8D6CB3CC4365}" sibTransId="{C1CF87C3-BED0-4C51-8446-8EC354FE3511}"/>
    <dgm:cxn modelId="{8108C6D6-E9A8-45BD-AF67-70F018A21743}" srcId="{2FA91CAD-8C3F-4312-A30A-D6E0810EEF43}" destId="{6DF6302A-E6C1-4B61-8C9D-02B154958A14}" srcOrd="4" destOrd="0" parTransId="{D842D017-1F73-48F6-85B7-31902682ABF0}" sibTransId="{154D6FEB-0B2B-4AE2-8F4B-6BF852E00E37}"/>
    <dgm:cxn modelId="{F7D812D7-C481-4B9E-819F-B10BE105374B}" srcId="{EA186E53-473C-4A62-902F-FDE35545858C}" destId="{6AE42A57-B2DC-4528-B4DB-98537959BFE2}" srcOrd="1" destOrd="0" parTransId="{00C1A1AD-8B5D-40CC-9E4C-7663B39D8651}" sibTransId="{4CBED3E7-CB1A-439B-BDCD-CD7272D321D2}"/>
    <dgm:cxn modelId="{D1A5CFDB-F4F1-43D6-B27D-BC7A436DC887}" srcId="{C196FA48-3E59-4009-996E-4B7286617BE9}" destId="{CBB0B9A7-86EF-42FF-B893-477B12B8EA95}" srcOrd="3" destOrd="0" parTransId="{EE63D111-4512-46A6-8A88-10587D864F63}" sibTransId="{5716FA6B-2514-4DD0-B32E-AEDFDA98CB0F}"/>
    <dgm:cxn modelId="{41764CDF-44CF-4F23-BF08-EC899C1B136F}" srcId="{6AAA7D59-5959-4765-8D3F-E574AD7CFA8C}" destId="{C196FA48-3E59-4009-996E-4B7286617BE9}" srcOrd="1" destOrd="0" parTransId="{95F3C3AA-2264-4508-AD41-C8DEA5EC7E64}" sibTransId="{C5CE745A-6866-4599-9A28-F837E87CD35D}"/>
    <dgm:cxn modelId="{7D112AE0-88F3-47A1-968F-B6FCED2DB839}" type="presOf" srcId="{CD653419-EDCE-41E7-8287-E8FD1F6C6BFD}" destId="{C702FE9A-9A0E-4359-B082-2109312DBBC1}" srcOrd="0" destOrd="3" presId="urn:microsoft.com/office/officeart/2005/8/layout/hList6"/>
    <dgm:cxn modelId="{8A28A3E3-17BE-41B2-8427-B95C46BF4493}" type="presOf" srcId="{C196FA48-3E59-4009-996E-4B7286617BE9}" destId="{E6CBA7DC-7E1B-4CBE-9208-F5D51B1B32A2}" srcOrd="0" destOrd="0" presId="urn:microsoft.com/office/officeart/2005/8/layout/hList6"/>
    <dgm:cxn modelId="{47200FE5-B84F-4C00-97FE-0442127DA92B}" type="presOf" srcId="{6DF6302A-E6C1-4B61-8C9D-02B154958A14}" destId="{C702FE9A-9A0E-4359-B082-2109312DBBC1}" srcOrd="0" destOrd="5" presId="urn:microsoft.com/office/officeart/2005/8/layout/hList6"/>
    <dgm:cxn modelId="{1BE3B1E6-A735-4F83-990F-4A810A8BD08C}" srcId="{C196FA48-3E59-4009-996E-4B7286617BE9}" destId="{BD2588F8-28DC-4E6C-AF6C-457EB40011ED}" srcOrd="4" destOrd="0" parTransId="{8C609392-00A6-44C8-A8FF-D3F574A0B15B}" sibTransId="{8B033AAC-734F-4ECF-A884-B59C1955A724}"/>
    <dgm:cxn modelId="{C560F3FC-A3F0-4DAE-89E5-13F4A607C486}" type="presOf" srcId="{6AAA7D59-5959-4765-8D3F-E574AD7CFA8C}" destId="{2FE1E9F5-0F68-4ECF-8E6D-5BD0A89334F5}" srcOrd="0" destOrd="0" presId="urn:microsoft.com/office/officeart/2005/8/layout/hList6"/>
    <dgm:cxn modelId="{C590C5D1-F81D-44D6-B22A-6C342C1304B0}" type="presParOf" srcId="{2FE1E9F5-0F68-4ECF-8E6D-5BD0A89334F5}" destId="{9A6C8D57-1E6C-4BAD-AF64-D262F14A40E2}" srcOrd="0" destOrd="0" presId="urn:microsoft.com/office/officeart/2005/8/layout/hList6"/>
    <dgm:cxn modelId="{F7CB3D53-C7CC-4901-9237-B8246955F93F}" type="presParOf" srcId="{2FE1E9F5-0F68-4ECF-8E6D-5BD0A89334F5}" destId="{ACB86D22-0918-4F2E-B735-7A2B23C7090B}" srcOrd="1" destOrd="0" presId="urn:microsoft.com/office/officeart/2005/8/layout/hList6"/>
    <dgm:cxn modelId="{B726D5E9-1131-4C72-ACDF-73A0D6F26A3F}" type="presParOf" srcId="{2FE1E9F5-0F68-4ECF-8E6D-5BD0A89334F5}" destId="{E6CBA7DC-7E1B-4CBE-9208-F5D51B1B32A2}" srcOrd="2" destOrd="0" presId="urn:microsoft.com/office/officeart/2005/8/layout/hList6"/>
    <dgm:cxn modelId="{37BEA198-45BF-40B2-AEDA-E398AF211520}" type="presParOf" srcId="{2FE1E9F5-0F68-4ECF-8E6D-5BD0A89334F5}" destId="{A6B3FC28-E8B6-45A5-9575-ECC0973FAAC8}" srcOrd="3" destOrd="0" presId="urn:microsoft.com/office/officeart/2005/8/layout/hList6"/>
    <dgm:cxn modelId="{FBD9B71E-2DB8-47B8-9D42-40ACD2663C23}" type="presParOf" srcId="{2FE1E9F5-0F68-4ECF-8E6D-5BD0A89334F5}" destId="{C702FE9A-9A0E-4359-B082-2109312DBBC1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AAA7D59-5959-4765-8D3F-E574AD7CFA8C}" type="doc">
      <dgm:prSet loTypeId="urn:microsoft.com/office/officeart/2005/8/layout/hList6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GB"/>
        </a:p>
      </dgm:t>
    </dgm:pt>
    <dgm:pt modelId="{EA186E53-473C-4A62-902F-FDE35545858C}">
      <dgm:prSet phldrT="[Text]"/>
      <dgm:spPr/>
      <dgm:t>
        <a:bodyPr/>
        <a:lstStyle/>
        <a:p>
          <a:r>
            <a:rPr lang="en-GB" dirty="0"/>
            <a:t>Reward and recognition </a:t>
          </a:r>
        </a:p>
      </dgm:t>
    </dgm:pt>
    <dgm:pt modelId="{09136486-499B-41EF-A51D-E4E256400159}" type="parTrans" cxnId="{ABA32A56-D5F8-4C19-8E78-F51FE8A67548}">
      <dgm:prSet/>
      <dgm:spPr/>
      <dgm:t>
        <a:bodyPr/>
        <a:lstStyle/>
        <a:p>
          <a:endParaRPr lang="en-GB"/>
        </a:p>
      </dgm:t>
    </dgm:pt>
    <dgm:pt modelId="{C7634177-DEA3-4187-851A-65E7D473787B}" type="sibTrans" cxnId="{ABA32A56-D5F8-4C19-8E78-F51FE8A67548}">
      <dgm:prSet/>
      <dgm:spPr/>
      <dgm:t>
        <a:bodyPr/>
        <a:lstStyle/>
        <a:p>
          <a:endParaRPr lang="en-GB"/>
        </a:p>
      </dgm:t>
    </dgm:pt>
    <dgm:pt modelId="{7D1F9217-F6A2-46E5-93EA-9CA91F360617}">
      <dgm:prSet phldrT="[Text]"/>
      <dgm:spPr/>
      <dgm:t>
        <a:bodyPr/>
        <a:lstStyle/>
        <a:p>
          <a:r>
            <a:rPr lang="en-GB" dirty="0"/>
            <a:t>Pay review process</a:t>
          </a:r>
        </a:p>
      </dgm:t>
    </dgm:pt>
    <dgm:pt modelId="{ED4E0D8E-1BC3-466B-8BD7-8D6CB3CC4365}" type="parTrans" cxnId="{A3377ED3-A6B6-4E66-A9D3-69230F388310}">
      <dgm:prSet/>
      <dgm:spPr/>
      <dgm:t>
        <a:bodyPr/>
        <a:lstStyle/>
        <a:p>
          <a:endParaRPr lang="en-GB"/>
        </a:p>
      </dgm:t>
    </dgm:pt>
    <dgm:pt modelId="{C1CF87C3-BED0-4C51-8446-8EC354FE3511}" type="sibTrans" cxnId="{A3377ED3-A6B6-4E66-A9D3-69230F388310}">
      <dgm:prSet/>
      <dgm:spPr/>
      <dgm:t>
        <a:bodyPr/>
        <a:lstStyle/>
        <a:p>
          <a:endParaRPr lang="en-GB"/>
        </a:p>
      </dgm:t>
    </dgm:pt>
    <dgm:pt modelId="{AF11A9AE-89BA-427F-9548-C0ACAD7AC329}">
      <dgm:prSet phldrT="[Text]"/>
      <dgm:spPr/>
      <dgm:t>
        <a:bodyPr/>
        <a:lstStyle/>
        <a:p>
          <a:r>
            <a:rPr lang="en-GB" dirty="0"/>
            <a:t>Employee engagement</a:t>
          </a:r>
        </a:p>
      </dgm:t>
    </dgm:pt>
    <dgm:pt modelId="{5F0CEA83-1086-4E99-9F3E-509529D71F73}" type="parTrans" cxnId="{228EA965-D712-4F6F-AD5D-9CCF18BDD34D}">
      <dgm:prSet/>
      <dgm:spPr/>
      <dgm:t>
        <a:bodyPr/>
        <a:lstStyle/>
        <a:p>
          <a:endParaRPr lang="en-GB"/>
        </a:p>
      </dgm:t>
    </dgm:pt>
    <dgm:pt modelId="{76F59C69-27A0-4929-8ACF-53AD7A004F96}" type="sibTrans" cxnId="{228EA965-D712-4F6F-AD5D-9CCF18BDD34D}">
      <dgm:prSet/>
      <dgm:spPr/>
      <dgm:t>
        <a:bodyPr/>
        <a:lstStyle/>
        <a:p>
          <a:endParaRPr lang="en-GB"/>
        </a:p>
      </dgm:t>
    </dgm:pt>
    <dgm:pt modelId="{C196FA48-3E59-4009-996E-4B7286617BE9}">
      <dgm:prSet phldrT="[Text]"/>
      <dgm:spPr/>
      <dgm:t>
        <a:bodyPr/>
        <a:lstStyle/>
        <a:p>
          <a:r>
            <a:rPr lang="en-GB" dirty="0"/>
            <a:t>Data insights</a:t>
          </a:r>
        </a:p>
      </dgm:t>
    </dgm:pt>
    <dgm:pt modelId="{95F3C3AA-2264-4508-AD41-C8DEA5EC7E64}" type="parTrans" cxnId="{41764CDF-44CF-4F23-BF08-EC899C1B136F}">
      <dgm:prSet/>
      <dgm:spPr/>
      <dgm:t>
        <a:bodyPr/>
        <a:lstStyle/>
        <a:p>
          <a:endParaRPr lang="en-GB"/>
        </a:p>
      </dgm:t>
    </dgm:pt>
    <dgm:pt modelId="{C5CE745A-6866-4599-9A28-F837E87CD35D}" type="sibTrans" cxnId="{41764CDF-44CF-4F23-BF08-EC899C1B136F}">
      <dgm:prSet/>
      <dgm:spPr/>
      <dgm:t>
        <a:bodyPr/>
        <a:lstStyle/>
        <a:p>
          <a:endParaRPr lang="en-GB"/>
        </a:p>
      </dgm:t>
    </dgm:pt>
    <dgm:pt modelId="{99E49B21-8288-4D9B-B0A0-98E93B143457}">
      <dgm:prSet phldrT="[Text]"/>
      <dgm:spPr/>
      <dgm:t>
        <a:bodyPr/>
        <a:lstStyle/>
        <a:p>
          <a:r>
            <a:rPr lang="en-GB" dirty="0"/>
            <a:t>Measuring performance</a:t>
          </a:r>
        </a:p>
      </dgm:t>
    </dgm:pt>
    <dgm:pt modelId="{DC3F3012-ADD8-4747-AF31-DDE662A02BC5}" type="parTrans" cxnId="{5E7F0616-73C9-4D8B-9CDD-8FBD00A202E4}">
      <dgm:prSet/>
      <dgm:spPr/>
      <dgm:t>
        <a:bodyPr/>
        <a:lstStyle/>
        <a:p>
          <a:endParaRPr lang="en-GB"/>
        </a:p>
      </dgm:t>
    </dgm:pt>
    <dgm:pt modelId="{CE8CC39A-98E7-4B0D-9C3B-B6C193EB6D0E}" type="sibTrans" cxnId="{5E7F0616-73C9-4D8B-9CDD-8FBD00A202E4}">
      <dgm:prSet/>
      <dgm:spPr/>
      <dgm:t>
        <a:bodyPr/>
        <a:lstStyle/>
        <a:p>
          <a:endParaRPr lang="en-GB"/>
        </a:p>
      </dgm:t>
    </dgm:pt>
    <dgm:pt modelId="{9675A314-6318-4DA8-8EA6-9D76FB116365}">
      <dgm:prSet phldrT="[Text]"/>
      <dgm:spPr/>
      <dgm:t>
        <a:bodyPr/>
        <a:lstStyle/>
        <a:p>
          <a:r>
            <a:rPr lang="en-GB" dirty="0"/>
            <a:t>Confidence in data</a:t>
          </a:r>
        </a:p>
      </dgm:t>
    </dgm:pt>
    <dgm:pt modelId="{C8CC66A1-A261-4EAE-986A-906B1352E600}" type="parTrans" cxnId="{74580CAA-D298-4286-94CF-AEDB19A9C957}">
      <dgm:prSet/>
      <dgm:spPr/>
      <dgm:t>
        <a:bodyPr/>
        <a:lstStyle/>
        <a:p>
          <a:endParaRPr lang="en-GB"/>
        </a:p>
      </dgm:t>
    </dgm:pt>
    <dgm:pt modelId="{B340AE0A-5760-4CE3-8A22-33CE71A8DD06}" type="sibTrans" cxnId="{74580CAA-D298-4286-94CF-AEDB19A9C957}">
      <dgm:prSet/>
      <dgm:spPr/>
      <dgm:t>
        <a:bodyPr/>
        <a:lstStyle/>
        <a:p>
          <a:endParaRPr lang="en-GB"/>
        </a:p>
      </dgm:t>
    </dgm:pt>
    <dgm:pt modelId="{2FA91CAD-8C3F-4312-A30A-D6E0810EEF43}">
      <dgm:prSet phldrT="[Text]"/>
      <dgm:spPr/>
      <dgm:t>
        <a:bodyPr/>
        <a:lstStyle/>
        <a:p>
          <a:r>
            <a:rPr lang="en-GB" dirty="0"/>
            <a:t>Talent management</a:t>
          </a:r>
        </a:p>
      </dgm:t>
    </dgm:pt>
    <dgm:pt modelId="{F6ABDE24-E872-4F6E-B23F-1940BEC1E5D2}" type="parTrans" cxnId="{B4AB70BE-3E77-4F9E-9689-A6E53CA734F7}">
      <dgm:prSet/>
      <dgm:spPr/>
      <dgm:t>
        <a:bodyPr/>
        <a:lstStyle/>
        <a:p>
          <a:endParaRPr lang="en-GB"/>
        </a:p>
      </dgm:t>
    </dgm:pt>
    <dgm:pt modelId="{D0A65A9B-3447-46FC-9EB8-123705F0E98C}" type="sibTrans" cxnId="{B4AB70BE-3E77-4F9E-9689-A6E53CA734F7}">
      <dgm:prSet/>
      <dgm:spPr/>
      <dgm:t>
        <a:bodyPr/>
        <a:lstStyle/>
        <a:p>
          <a:endParaRPr lang="en-GB"/>
        </a:p>
      </dgm:t>
    </dgm:pt>
    <dgm:pt modelId="{E8344B45-D438-46A3-940D-F86ADFA44DAF}">
      <dgm:prSet phldrT="[Text]"/>
      <dgm:spPr/>
      <dgm:t>
        <a:bodyPr/>
        <a:lstStyle/>
        <a:p>
          <a:r>
            <a:rPr lang="en-GB" dirty="0"/>
            <a:t>Identifying talent </a:t>
          </a:r>
        </a:p>
      </dgm:t>
    </dgm:pt>
    <dgm:pt modelId="{C2888197-B2B7-4C66-BA30-80545B7429DB}" type="parTrans" cxnId="{20219861-1842-47B3-9F07-196AF050182D}">
      <dgm:prSet/>
      <dgm:spPr/>
      <dgm:t>
        <a:bodyPr/>
        <a:lstStyle/>
        <a:p>
          <a:endParaRPr lang="en-GB"/>
        </a:p>
      </dgm:t>
    </dgm:pt>
    <dgm:pt modelId="{0552DD43-53E7-4E76-A020-11C77C34DE58}" type="sibTrans" cxnId="{20219861-1842-47B3-9F07-196AF050182D}">
      <dgm:prSet/>
      <dgm:spPr/>
      <dgm:t>
        <a:bodyPr/>
        <a:lstStyle/>
        <a:p>
          <a:endParaRPr lang="en-GB"/>
        </a:p>
      </dgm:t>
    </dgm:pt>
    <dgm:pt modelId="{F79DF9BA-F27D-4324-BB2A-D15CCB72E754}">
      <dgm:prSet phldrT="[Text]"/>
      <dgm:spPr/>
      <dgm:t>
        <a:bodyPr/>
        <a:lstStyle/>
        <a:p>
          <a:r>
            <a:rPr lang="en-GB" dirty="0"/>
            <a:t>Risk management</a:t>
          </a:r>
        </a:p>
      </dgm:t>
    </dgm:pt>
    <dgm:pt modelId="{DF58B607-F739-4693-9940-F0BADA31EAFC}" type="parTrans" cxnId="{000F8FB2-3BC4-496D-9108-C6413E99A4A7}">
      <dgm:prSet/>
      <dgm:spPr/>
      <dgm:t>
        <a:bodyPr/>
        <a:lstStyle/>
        <a:p>
          <a:endParaRPr lang="en-GB"/>
        </a:p>
      </dgm:t>
    </dgm:pt>
    <dgm:pt modelId="{B20E6A7F-9E52-4F96-837A-960990E1B171}" type="sibTrans" cxnId="{000F8FB2-3BC4-496D-9108-C6413E99A4A7}">
      <dgm:prSet/>
      <dgm:spPr/>
      <dgm:t>
        <a:bodyPr/>
        <a:lstStyle/>
        <a:p>
          <a:endParaRPr lang="en-GB"/>
        </a:p>
      </dgm:t>
    </dgm:pt>
    <dgm:pt modelId="{03248F7E-615D-467E-8A71-A82872A4842B}">
      <dgm:prSet phldrT="[Text]"/>
      <dgm:spPr/>
      <dgm:t>
        <a:bodyPr/>
        <a:lstStyle/>
        <a:p>
          <a:r>
            <a:rPr lang="en-GB" dirty="0"/>
            <a:t>Identifying trends to develop solutions </a:t>
          </a:r>
        </a:p>
      </dgm:t>
    </dgm:pt>
    <dgm:pt modelId="{94F87C4F-BEC2-4D30-B089-C08E779F9D4C}" type="parTrans" cxnId="{35F0CE7A-1055-4172-A267-813D4E6C6BB3}">
      <dgm:prSet/>
      <dgm:spPr/>
      <dgm:t>
        <a:bodyPr/>
        <a:lstStyle/>
        <a:p>
          <a:endParaRPr lang="en-GB"/>
        </a:p>
      </dgm:t>
    </dgm:pt>
    <dgm:pt modelId="{42C92BA2-DEE6-4CBA-BAF7-8D430225010E}" type="sibTrans" cxnId="{35F0CE7A-1055-4172-A267-813D4E6C6BB3}">
      <dgm:prSet/>
      <dgm:spPr/>
      <dgm:t>
        <a:bodyPr/>
        <a:lstStyle/>
        <a:p>
          <a:endParaRPr lang="en-GB"/>
        </a:p>
      </dgm:t>
    </dgm:pt>
    <dgm:pt modelId="{C3920D83-65F5-4A2D-9E62-79710399F73F}">
      <dgm:prSet phldrT="[Text]"/>
      <dgm:spPr/>
      <dgm:t>
        <a:bodyPr/>
        <a:lstStyle/>
        <a:p>
          <a:r>
            <a:rPr lang="en-GB" dirty="0"/>
            <a:t>Attracting the best talent</a:t>
          </a:r>
        </a:p>
      </dgm:t>
    </dgm:pt>
    <dgm:pt modelId="{987D24CD-97A8-400F-8F6E-04648F1CE107}" type="parTrans" cxnId="{F6952EEF-5BC4-43F9-8650-02D130700C4B}">
      <dgm:prSet/>
      <dgm:spPr/>
      <dgm:t>
        <a:bodyPr/>
        <a:lstStyle/>
        <a:p>
          <a:endParaRPr lang="en-GB"/>
        </a:p>
      </dgm:t>
    </dgm:pt>
    <dgm:pt modelId="{09175C7C-1CF5-4312-903A-971456CF78B7}" type="sibTrans" cxnId="{F6952EEF-5BC4-43F9-8650-02D130700C4B}">
      <dgm:prSet/>
      <dgm:spPr/>
      <dgm:t>
        <a:bodyPr/>
        <a:lstStyle/>
        <a:p>
          <a:endParaRPr lang="en-GB"/>
        </a:p>
      </dgm:t>
    </dgm:pt>
    <dgm:pt modelId="{9A58E08F-E9D1-48FD-ABB5-C8005BE017D2}">
      <dgm:prSet phldrT="[Text]"/>
      <dgm:spPr/>
      <dgm:t>
        <a:bodyPr/>
        <a:lstStyle/>
        <a:p>
          <a:r>
            <a:rPr lang="en-GB" dirty="0"/>
            <a:t>Employer brand</a:t>
          </a:r>
        </a:p>
      </dgm:t>
    </dgm:pt>
    <dgm:pt modelId="{271611B8-8746-4C0C-BD53-F6CB0C176378}" type="parTrans" cxnId="{BC118FB7-6054-4409-9C76-18AF84B56F7C}">
      <dgm:prSet/>
      <dgm:spPr/>
      <dgm:t>
        <a:bodyPr/>
        <a:lstStyle/>
        <a:p>
          <a:endParaRPr lang="en-GB"/>
        </a:p>
      </dgm:t>
    </dgm:pt>
    <dgm:pt modelId="{F46E3802-CB57-4EEF-875B-40BC14C99D42}" type="sibTrans" cxnId="{BC118FB7-6054-4409-9C76-18AF84B56F7C}">
      <dgm:prSet/>
      <dgm:spPr/>
      <dgm:t>
        <a:bodyPr/>
        <a:lstStyle/>
        <a:p>
          <a:endParaRPr lang="en-GB"/>
        </a:p>
      </dgm:t>
    </dgm:pt>
    <dgm:pt modelId="{FE35EC23-93D5-405C-A015-729F2C75E455}">
      <dgm:prSet phldrT="[Text]"/>
      <dgm:spPr/>
      <dgm:t>
        <a:bodyPr/>
        <a:lstStyle/>
        <a:p>
          <a:r>
            <a:rPr lang="en-GB" dirty="0"/>
            <a:t>Succession planning</a:t>
          </a:r>
        </a:p>
      </dgm:t>
    </dgm:pt>
    <dgm:pt modelId="{3747837F-D9BB-43D2-8BFF-48C3E3C57653}" type="parTrans" cxnId="{CC93F1B8-2BC3-48AB-A02A-A27730BB1521}">
      <dgm:prSet/>
      <dgm:spPr/>
      <dgm:t>
        <a:bodyPr/>
        <a:lstStyle/>
        <a:p>
          <a:endParaRPr lang="en-GB"/>
        </a:p>
      </dgm:t>
    </dgm:pt>
    <dgm:pt modelId="{17440A54-106B-4B0D-BB25-B52045315703}" type="sibTrans" cxnId="{CC93F1B8-2BC3-48AB-A02A-A27730BB1521}">
      <dgm:prSet/>
      <dgm:spPr/>
      <dgm:t>
        <a:bodyPr/>
        <a:lstStyle/>
        <a:p>
          <a:endParaRPr lang="en-GB"/>
        </a:p>
      </dgm:t>
    </dgm:pt>
    <dgm:pt modelId="{B8ED64ED-AE07-4F46-AA4C-B3E323B8B729}">
      <dgm:prSet phldrT="[Text]"/>
      <dgm:spPr/>
      <dgm:t>
        <a:bodyPr/>
        <a:lstStyle/>
        <a:p>
          <a:r>
            <a:rPr lang="en-GB" dirty="0"/>
            <a:t>Pay policy</a:t>
          </a:r>
        </a:p>
      </dgm:t>
    </dgm:pt>
    <dgm:pt modelId="{F090D0DC-56CC-4B45-A3CB-51EE63688016}" type="parTrans" cxnId="{24B12C53-4B12-4779-BD74-AE3D03EA5852}">
      <dgm:prSet/>
      <dgm:spPr/>
      <dgm:t>
        <a:bodyPr/>
        <a:lstStyle/>
        <a:p>
          <a:endParaRPr lang="en-GB"/>
        </a:p>
      </dgm:t>
    </dgm:pt>
    <dgm:pt modelId="{09F74B17-63E6-4CA1-901A-2D7FAAB62202}" type="sibTrans" cxnId="{24B12C53-4B12-4779-BD74-AE3D03EA5852}">
      <dgm:prSet/>
      <dgm:spPr/>
      <dgm:t>
        <a:bodyPr/>
        <a:lstStyle/>
        <a:p>
          <a:endParaRPr lang="en-GB"/>
        </a:p>
      </dgm:t>
    </dgm:pt>
    <dgm:pt modelId="{C1F7E860-5D60-4DD3-A6A8-5492C3AAE35A}">
      <dgm:prSet phldrT="[Text]"/>
      <dgm:spPr/>
      <dgm:t>
        <a:bodyPr/>
        <a:lstStyle/>
        <a:p>
          <a:r>
            <a:rPr lang="en-GB" dirty="0"/>
            <a:t>Employee Benefits review </a:t>
          </a:r>
        </a:p>
      </dgm:t>
    </dgm:pt>
    <dgm:pt modelId="{769D07B2-4215-489E-9935-7607A06207E9}" type="parTrans" cxnId="{F9562ED0-E426-40CC-9798-697725D97BF6}">
      <dgm:prSet/>
      <dgm:spPr/>
      <dgm:t>
        <a:bodyPr/>
        <a:lstStyle/>
        <a:p>
          <a:endParaRPr lang="en-GB"/>
        </a:p>
      </dgm:t>
    </dgm:pt>
    <dgm:pt modelId="{BD0D8026-8881-494C-A417-7182444263AD}" type="sibTrans" cxnId="{F9562ED0-E426-40CC-9798-697725D97BF6}">
      <dgm:prSet/>
      <dgm:spPr/>
      <dgm:t>
        <a:bodyPr/>
        <a:lstStyle/>
        <a:p>
          <a:endParaRPr lang="en-GB"/>
        </a:p>
      </dgm:t>
    </dgm:pt>
    <dgm:pt modelId="{2FE1E9F5-0F68-4ECF-8E6D-5BD0A89334F5}" type="pres">
      <dgm:prSet presAssocID="{6AAA7D59-5959-4765-8D3F-E574AD7CFA8C}" presName="Name0" presStyleCnt="0">
        <dgm:presLayoutVars>
          <dgm:dir/>
          <dgm:resizeHandles val="exact"/>
        </dgm:presLayoutVars>
      </dgm:prSet>
      <dgm:spPr/>
    </dgm:pt>
    <dgm:pt modelId="{9A6C8D57-1E6C-4BAD-AF64-D262F14A40E2}" type="pres">
      <dgm:prSet presAssocID="{EA186E53-473C-4A62-902F-FDE35545858C}" presName="node" presStyleLbl="node1" presStyleIdx="0" presStyleCnt="3">
        <dgm:presLayoutVars>
          <dgm:bulletEnabled val="1"/>
        </dgm:presLayoutVars>
      </dgm:prSet>
      <dgm:spPr/>
    </dgm:pt>
    <dgm:pt modelId="{ACB86D22-0918-4F2E-B735-7A2B23C7090B}" type="pres">
      <dgm:prSet presAssocID="{C7634177-DEA3-4187-851A-65E7D473787B}" presName="sibTrans" presStyleCnt="0"/>
      <dgm:spPr/>
    </dgm:pt>
    <dgm:pt modelId="{E6CBA7DC-7E1B-4CBE-9208-F5D51B1B32A2}" type="pres">
      <dgm:prSet presAssocID="{C196FA48-3E59-4009-996E-4B7286617BE9}" presName="node" presStyleLbl="node1" presStyleIdx="1" presStyleCnt="3">
        <dgm:presLayoutVars>
          <dgm:bulletEnabled val="1"/>
        </dgm:presLayoutVars>
      </dgm:prSet>
      <dgm:spPr/>
    </dgm:pt>
    <dgm:pt modelId="{A6B3FC28-E8B6-45A5-9575-ECC0973FAAC8}" type="pres">
      <dgm:prSet presAssocID="{C5CE745A-6866-4599-9A28-F837E87CD35D}" presName="sibTrans" presStyleCnt="0"/>
      <dgm:spPr/>
    </dgm:pt>
    <dgm:pt modelId="{C702FE9A-9A0E-4359-B082-2109312DBBC1}" type="pres">
      <dgm:prSet presAssocID="{2FA91CAD-8C3F-4312-A30A-D6E0810EEF43}" presName="node" presStyleLbl="node1" presStyleIdx="2" presStyleCnt="3">
        <dgm:presLayoutVars>
          <dgm:bulletEnabled val="1"/>
        </dgm:presLayoutVars>
      </dgm:prSet>
      <dgm:spPr/>
    </dgm:pt>
  </dgm:ptLst>
  <dgm:cxnLst>
    <dgm:cxn modelId="{DC993902-A745-4480-9E9F-5AE293B59A6B}" type="presOf" srcId="{E8344B45-D438-46A3-940D-F86ADFA44DAF}" destId="{C702FE9A-9A0E-4359-B082-2109312DBBC1}" srcOrd="0" destOrd="1" presId="urn:microsoft.com/office/officeart/2005/8/layout/hList6"/>
    <dgm:cxn modelId="{FE411E06-AB4A-456C-8729-A050593E25C3}" type="presOf" srcId="{6AAA7D59-5959-4765-8D3F-E574AD7CFA8C}" destId="{2FE1E9F5-0F68-4ECF-8E6D-5BD0A89334F5}" srcOrd="0" destOrd="0" presId="urn:microsoft.com/office/officeart/2005/8/layout/hList6"/>
    <dgm:cxn modelId="{37BF8306-CB8C-4AC5-A18B-1448F42559C4}" type="presOf" srcId="{7D1F9217-F6A2-46E5-93EA-9CA91F360617}" destId="{9A6C8D57-1E6C-4BAD-AF64-D262F14A40E2}" srcOrd="0" destOrd="1" presId="urn:microsoft.com/office/officeart/2005/8/layout/hList6"/>
    <dgm:cxn modelId="{5E7F0616-73C9-4D8B-9CDD-8FBD00A202E4}" srcId="{C196FA48-3E59-4009-996E-4B7286617BE9}" destId="{99E49B21-8288-4D9B-B0A0-98E93B143457}" srcOrd="0" destOrd="0" parTransId="{DC3F3012-ADD8-4747-AF31-DDE662A02BC5}" sibTransId="{CE8CC39A-98E7-4B0D-9C3B-B6C193EB6D0E}"/>
    <dgm:cxn modelId="{E098C524-B193-4D51-A8FE-9D4DD08844EA}" type="presOf" srcId="{EA186E53-473C-4A62-902F-FDE35545858C}" destId="{9A6C8D57-1E6C-4BAD-AF64-D262F14A40E2}" srcOrd="0" destOrd="0" presId="urn:microsoft.com/office/officeart/2005/8/layout/hList6"/>
    <dgm:cxn modelId="{45E9CF34-5BDA-461A-BFAE-4654C8504637}" type="presOf" srcId="{2FA91CAD-8C3F-4312-A30A-D6E0810EEF43}" destId="{C702FE9A-9A0E-4359-B082-2109312DBBC1}" srcOrd="0" destOrd="0" presId="urn:microsoft.com/office/officeart/2005/8/layout/hList6"/>
    <dgm:cxn modelId="{A649E637-2575-4071-812F-05A99FF067FB}" type="presOf" srcId="{9A58E08F-E9D1-48FD-ABB5-C8005BE017D2}" destId="{C702FE9A-9A0E-4359-B082-2109312DBBC1}" srcOrd="0" destOrd="3" presId="urn:microsoft.com/office/officeart/2005/8/layout/hList6"/>
    <dgm:cxn modelId="{84316A5B-0963-48C5-BC31-A6DECFA75CC7}" type="presOf" srcId="{C196FA48-3E59-4009-996E-4B7286617BE9}" destId="{E6CBA7DC-7E1B-4CBE-9208-F5D51B1B32A2}" srcOrd="0" destOrd="0" presId="urn:microsoft.com/office/officeart/2005/8/layout/hList6"/>
    <dgm:cxn modelId="{20219861-1842-47B3-9F07-196AF050182D}" srcId="{2FA91CAD-8C3F-4312-A30A-D6E0810EEF43}" destId="{E8344B45-D438-46A3-940D-F86ADFA44DAF}" srcOrd="0" destOrd="0" parTransId="{C2888197-B2B7-4C66-BA30-80545B7429DB}" sibTransId="{0552DD43-53E7-4E76-A020-11C77C34DE58}"/>
    <dgm:cxn modelId="{6FFB6E62-CD6D-45BB-AA8B-D0ED5FC66643}" type="presOf" srcId="{F79DF9BA-F27D-4324-BB2A-D15CCB72E754}" destId="{E6CBA7DC-7E1B-4CBE-9208-F5D51B1B32A2}" srcOrd="0" destOrd="2" presId="urn:microsoft.com/office/officeart/2005/8/layout/hList6"/>
    <dgm:cxn modelId="{228EA965-D712-4F6F-AD5D-9CCF18BDD34D}" srcId="{EA186E53-473C-4A62-902F-FDE35545858C}" destId="{AF11A9AE-89BA-427F-9548-C0ACAD7AC329}" srcOrd="3" destOrd="0" parTransId="{5F0CEA83-1086-4E99-9F3E-509529D71F73}" sibTransId="{76F59C69-27A0-4929-8ACF-53AD7A004F96}"/>
    <dgm:cxn modelId="{4D1FE248-4E27-417B-994D-137457FC2FF0}" type="presOf" srcId="{03248F7E-615D-467E-8A71-A82872A4842B}" destId="{E6CBA7DC-7E1B-4CBE-9208-F5D51B1B32A2}" srcOrd="0" destOrd="3" presId="urn:microsoft.com/office/officeart/2005/8/layout/hList6"/>
    <dgm:cxn modelId="{91DB866F-D2E1-4251-B49A-5E03C21D5607}" type="presOf" srcId="{9675A314-6318-4DA8-8EA6-9D76FB116365}" destId="{E6CBA7DC-7E1B-4CBE-9208-F5D51B1B32A2}" srcOrd="0" destOrd="4" presId="urn:microsoft.com/office/officeart/2005/8/layout/hList6"/>
    <dgm:cxn modelId="{363A7D51-2414-4551-B92D-77F5C5186B27}" type="presOf" srcId="{FE35EC23-93D5-405C-A015-729F2C75E455}" destId="{C702FE9A-9A0E-4359-B082-2109312DBBC1}" srcOrd="0" destOrd="4" presId="urn:microsoft.com/office/officeart/2005/8/layout/hList6"/>
    <dgm:cxn modelId="{24B12C53-4B12-4779-BD74-AE3D03EA5852}" srcId="{EA186E53-473C-4A62-902F-FDE35545858C}" destId="{B8ED64ED-AE07-4F46-AA4C-B3E323B8B729}" srcOrd="1" destOrd="0" parTransId="{F090D0DC-56CC-4B45-A3CB-51EE63688016}" sibTransId="{09F74B17-63E6-4CA1-901A-2D7FAAB62202}"/>
    <dgm:cxn modelId="{ABA32A56-D5F8-4C19-8E78-F51FE8A67548}" srcId="{6AAA7D59-5959-4765-8D3F-E574AD7CFA8C}" destId="{EA186E53-473C-4A62-902F-FDE35545858C}" srcOrd="0" destOrd="0" parTransId="{09136486-499B-41EF-A51D-E4E256400159}" sibTransId="{C7634177-DEA3-4187-851A-65E7D473787B}"/>
    <dgm:cxn modelId="{458C9777-7B05-4017-BC25-57AF2575F57F}" type="presOf" srcId="{AF11A9AE-89BA-427F-9548-C0ACAD7AC329}" destId="{9A6C8D57-1E6C-4BAD-AF64-D262F14A40E2}" srcOrd="0" destOrd="4" presId="urn:microsoft.com/office/officeart/2005/8/layout/hList6"/>
    <dgm:cxn modelId="{35F0CE7A-1055-4172-A267-813D4E6C6BB3}" srcId="{C196FA48-3E59-4009-996E-4B7286617BE9}" destId="{03248F7E-615D-467E-8A71-A82872A4842B}" srcOrd="2" destOrd="0" parTransId="{94F87C4F-BEC2-4D30-B089-C08E779F9D4C}" sibTransId="{42C92BA2-DEE6-4CBA-BAF7-8D430225010E}"/>
    <dgm:cxn modelId="{F34A299E-C315-450E-B3AC-D210559C7947}" type="presOf" srcId="{99E49B21-8288-4D9B-B0A0-98E93B143457}" destId="{E6CBA7DC-7E1B-4CBE-9208-F5D51B1B32A2}" srcOrd="0" destOrd="1" presId="urn:microsoft.com/office/officeart/2005/8/layout/hList6"/>
    <dgm:cxn modelId="{74580CAA-D298-4286-94CF-AEDB19A9C957}" srcId="{C196FA48-3E59-4009-996E-4B7286617BE9}" destId="{9675A314-6318-4DA8-8EA6-9D76FB116365}" srcOrd="3" destOrd="0" parTransId="{C8CC66A1-A261-4EAE-986A-906B1352E600}" sibTransId="{B340AE0A-5760-4CE3-8A22-33CE71A8DD06}"/>
    <dgm:cxn modelId="{000F8FB2-3BC4-496D-9108-C6413E99A4A7}" srcId="{C196FA48-3E59-4009-996E-4B7286617BE9}" destId="{F79DF9BA-F27D-4324-BB2A-D15CCB72E754}" srcOrd="1" destOrd="0" parTransId="{DF58B607-F739-4693-9940-F0BADA31EAFC}" sibTransId="{B20E6A7F-9E52-4F96-837A-960990E1B171}"/>
    <dgm:cxn modelId="{BC118FB7-6054-4409-9C76-18AF84B56F7C}" srcId="{2FA91CAD-8C3F-4312-A30A-D6E0810EEF43}" destId="{9A58E08F-E9D1-48FD-ABB5-C8005BE017D2}" srcOrd="2" destOrd="0" parTransId="{271611B8-8746-4C0C-BD53-F6CB0C176378}" sibTransId="{F46E3802-CB57-4EEF-875B-40BC14C99D42}"/>
    <dgm:cxn modelId="{CC93F1B8-2BC3-48AB-A02A-A27730BB1521}" srcId="{2FA91CAD-8C3F-4312-A30A-D6E0810EEF43}" destId="{FE35EC23-93D5-405C-A015-729F2C75E455}" srcOrd="3" destOrd="0" parTransId="{3747837F-D9BB-43D2-8BFF-48C3E3C57653}" sibTransId="{17440A54-106B-4B0D-BB25-B52045315703}"/>
    <dgm:cxn modelId="{6EFA6DBC-ACAC-4228-B150-CE93BD3A7CD0}" type="presOf" srcId="{C1F7E860-5D60-4DD3-A6A8-5492C3AAE35A}" destId="{9A6C8D57-1E6C-4BAD-AF64-D262F14A40E2}" srcOrd="0" destOrd="3" presId="urn:microsoft.com/office/officeart/2005/8/layout/hList6"/>
    <dgm:cxn modelId="{B4AB70BE-3E77-4F9E-9689-A6E53CA734F7}" srcId="{6AAA7D59-5959-4765-8D3F-E574AD7CFA8C}" destId="{2FA91CAD-8C3F-4312-A30A-D6E0810EEF43}" srcOrd="2" destOrd="0" parTransId="{F6ABDE24-E872-4F6E-B23F-1940BEC1E5D2}" sibTransId="{D0A65A9B-3447-46FC-9EB8-123705F0E98C}"/>
    <dgm:cxn modelId="{F9562ED0-E426-40CC-9798-697725D97BF6}" srcId="{EA186E53-473C-4A62-902F-FDE35545858C}" destId="{C1F7E860-5D60-4DD3-A6A8-5492C3AAE35A}" srcOrd="2" destOrd="0" parTransId="{769D07B2-4215-489E-9935-7607A06207E9}" sibTransId="{BD0D8026-8881-494C-A417-7182444263AD}"/>
    <dgm:cxn modelId="{A3377ED3-A6B6-4E66-A9D3-69230F388310}" srcId="{EA186E53-473C-4A62-902F-FDE35545858C}" destId="{7D1F9217-F6A2-46E5-93EA-9CA91F360617}" srcOrd="0" destOrd="0" parTransId="{ED4E0D8E-1BC3-466B-8BD7-8D6CB3CC4365}" sibTransId="{C1CF87C3-BED0-4C51-8446-8EC354FE3511}"/>
    <dgm:cxn modelId="{DCB2E8D4-B4A7-450E-9D1E-30052197768B}" type="presOf" srcId="{B8ED64ED-AE07-4F46-AA4C-B3E323B8B729}" destId="{9A6C8D57-1E6C-4BAD-AF64-D262F14A40E2}" srcOrd="0" destOrd="2" presId="urn:microsoft.com/office/officeart/2005/8/layout/hList6"/>
    <dgm:cxn modelId="{272E5EDB-2275-40C5-8BC5-28E6A077CE9A}" type="presOf" srcId="{C3920D83-65F5-4A2D-9E62-79710399F73F}" destId="{C702FE9A-9A0E-4359-B082-2109312DBBC1}" srcOrd="0" destOrd="2" presId="urn:microsoft.com/office/officeart/2005/8/layout/hList6"/>
    <dgm:cxn modelId="{41764CDF-44CF-4F23-BF08-EC899C1B136F}" srcId="{6AAA7D59-5959-4765-8D3F-E574AD7CFA8C}" destId="{C196FA48-3E59-4009-996E-4B7286617BE9}" srcOrd="1" destOrd="0" parTransId="{95F3C3AA-2264-4508-AD41-C8DEA5EC7E64}" sibTransId="{C5CE745A-6866-4599-9A28-F837E87CD35D}"/>
    <dgm:cxn modelId="{F6952EEF-5BC4-43F9-8650-02D130700C4B}" srcId="{2FA91CAD-8C3F-4312-A30A-D6E0810EEF43}" destId="{C3920D83-65F5-4A2D-9E62-79710399F73F}" srcOrd="1" destOrd="0" parTransId="{987D24CD-97A8-400F-8F6E-04648F1CE107}" sibTransId="{09175C7C-1CF5-4312-903A-971456CF78B7}"/>
    <dgm:cxn modelId="{E842F362-B75F-4A1C-920C-648FDB361243}" type="presParOf" srcId="{2FE1E9F5-0F68-4ECF-8E6D-5BD0A89334F5}" destId="{9A6C8D57-1E6C-4BAD-AF64-D262F14A40E2}" srcOrd="0" destOrd="0" presId="urn:microsoft.com/office/officeart/2005/8/layout/hList6"/>
    <dgm:cxn modelId="{08F0CBDB-823C-4B08-A968-A58DD01AFF9F}" type="presParOf" srcId="{2FE1E9F5-0F68-4ECF-8E6D-5BD0A89334F5}" destId="{ACB86D22-0918-4F2E-B735-7A2B23C7090B}" srcOrd="1" destOrd="0" presId="urn:microsoft.com/office/officeart/2005/8/layout/hList6"/>
    <dgm:cxn modelId="{16AF4C6A-A8BB-4264-A44C-898C6D52651C}" type="presParOf" srcId="{2FE1E9F5-0F68-4ECF-8E6D-5BD0A89334F5}" destId="{E6CBA7DC-7E1B-4CBE-9208-F5D51B1B32A2}" srcOrd="2" destOrd="0" presId="urn:microsoft.com/office/officeart/2005/8/layout/hList6"/>
    <dgm:cxn modelId="{B6AE66BB-21F8-42AB-8123-936FA0F121DF}" type="presParOf" srcId="{2FE1E9F5-0F68-4ECF-8E6D-5BD0A89334F5}" destId="{A6B3FC28-E8B6-45A5-9575-ECC0973FAAC8}" srcOrd="3" destOrd="0" presId="urn:microsoft.com/office/officeart/2005/8/layout/hList6"/>
    <dgm:cxn modelId="{278DEF0C-2079-4194-B627-9EE2E79C8E8B}" type="presParOf" srcId="{2FE1E9F5-0F68-4ECF-8E6D-5BD0A89334F5}" destId="{C702FE9A-9A0E-4359-B082-2109312DBBC1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EA81A6-DC7E-4A6F-A240-205E958651C7}">
      <dsp:nvSpPr>
        <dsp:cNvPr id="0" name=""/>
        <dsp:cNvSpPr/>
      </dsp:nvSpPr>
      <dsp:spPr>
        <a:xfrm rot="2561762">
          <a:off x="2842700" y="3586403"/>
          <a:ext cx="775631" cy="52031"/>
        </a:xfrm>
        <a:custGeom>
          <a:avLst/>
          <a:gdLst/>
          <a:ahLst/>
          <a:cxnLst/>
          <a:rect l="0" t="0" r="0" b="0"/>
          <a:pathLst>
            <a:path>
              <a:moveTo>
                <a:pt x="0" y="26015"/>
              </a:moveTo>
              <a:lnTo>
                <a:pt x="775631" y="26015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86ED63-7E3F-47C9-9D8A-526B7C59314F}">
      <dsp:nvSpPr>
        <dsp:cNvPr id="0" name=""/>
        <dsp:cNvSpPr/>
      </dsp:nvSpPr>
      <dsp:spPr>
        <a:xfrm>
          <a:off x="2945486" y="2530268"/>
          <a:ext cx="862106" cy="52031"/>
        </a:xfrm>
        <a:custGeom>
          <a:avLst/>
          <a:gdLst/>
          <a:ahLst/>
          <a:cxnLst/>
          <a:rect l="0" t="0" r="0" b="0"/>
          <a:pathLst>
            <a:path>
              <a:moveTo>
                <a:pt x="0" y="26015"/>
              </a:moveTo>
              <a:lnTo>
                <a:pt x="862106" y="26015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108FEF-AA8C-410F-9715-082A730A1699}">
      <dsp:nvSpPr>
        <dsp:cNvPr id="0" name=""/>
        <dsp:cNvSpPr/>
      </dsp:nvSpPr>
      <dsp:spPr>
        <a:xfrm rot="19038238">
          <a:off x="2842700" y="1474133"/>
          <a:ext cx="775631" cy="52031"/>
        </a:xfrm>
        <a:custGeom>
          <a:avLst/>
          <a:gdLst/>
          <a:ahLst/>
          <a:cxnLst/>
          <a:rect l="0" t="0" r="0" b="0"/>
          <a:pathLst>
            <a:path>
              <a:moveTo>
                <a:pt x="0" y="26015"/>
              </a:moveTo>
              <a:lnTo>
                <a:pt x="775631" y="26015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950E03-DF04-4CED-BC56-CE461A3F00E7}">
      <dsp:nvSpPr>
        <dsp:cNvPr id="0" name=""/>
        <dsp:cNvSpPr/>
      </dsp:nvSpPr>
      <dsp:spPr>
        <a:xfrm>
          <a:off x="857760" y="1328210"/>
          <a:ext cx="2456147" cy="245614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92285E-2587-4465-B6F3-E2C32D2B64D5}">
      <dsp:nvSpPr>
        <dsp:cNvPr id="0" name=""/>
        <dsp:cNvSpPr/>
      </dsp:nvSpPr>
      <dsp:spPr>
        <a:xfrm>
          <a:off x="3320253" y="662"/>
          <a:ext cx="1473688" cy="147368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Agile</a:t>
          </a:r>
          <a:endParaRPr lang="en-GB" sz="1100" kern="1200" dirty="0"/>
        </a:p>
      </dsp:txBody>
      <dsp:txXfrm>
        <a:off x="3536070" y="216479"/>
        <a:ext cx="1042054" cy="1042054"/>
      </dsp:txXfrm>
    </dsp:sp>
    <dsp:sp modelId="{42342E29-A278-4B4C-9709-AED6453903BA}">
      <dsp:nvSpPr>
        <dsp:cNvPr id="0" name=""/>
        <dsp:cNvSpPr/>
      </dsp:nvSpPr>
      <dsp:spPr>
        <a:xfrm>
          <a:off x="4941310" y="662"/>
          <a:ext cx="2210533" cy="1473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Responsive to external and internal environment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Responsive to the needs of the Trust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Open to change</a:t>
          </a:r>
        </a:p>
      </dsp:txBody>
      <dsp:txXfrm>
        <a:off x="4941310" y="662"/>
        <a:ext cx="2210533" cy="1473688"/>
      </dsp:txXfrm>
    </dsp:sp>
    <dsp:sp modelId="{93AD672B-1F8E-4D87-9E40-8468889D9A74}">
      <dsp:nvSpPr>
        <dsp:cNvPr id="0" name=""/>
        <dsp:cNvSpPr/>
      </dsp:nvSpPr>
      <dsp:spPr>
        <a:xfrm>
          <a:off x="3807592" y="1819439"/>
          <a:ext cx="1473688" cy="147368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Knowledgeable</a:t>
          </a:r>
          <a:endParaRPr lang="en-GB" sz="1100" kern="1200" dirty="0"/>
        </a:p>
      </dsp:txBody>
      <dsp:txXfrm>
        <a:off x="4023409" y="2035256"/>
        <a:ext cx="1042054" cy="1042054"/>
      </dsp:txXfrm>
    </dsp:sp>
    <dsp:sp modelId="{5F190077-258A-437A-9FCC-584AC5999034}">
      <dsp:nvSpPr>
        <dsp:cNvPr id="0" name=""/>
        <dsp:cNvSpPr/>
      </dsp:nvSpPr>
      <dsp:spPr>
        <a:xfrm>
          <a:off x="5428650" y="1819439"/>
          <a:ext cx="2210533" cy="1473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Horizon scanning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Legislation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Compliance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Trusted advisor</a:t>
          </a:r>
        </a:p>
      </dsp:txBody>
      <dsp:txXfrm>
        <a:off x="5428650" y="1819439"/>
        <a:ext cx="2210533" cy="1473688"/>
      </dsp:txXfrm>
    </dsp:sp>
    <dsp:sp modelId="{98470E25-0080-414E-82CA-BECE3BA7675E}">
      <dsp:nvSpPr>
        <dsp:cNvPr id="0" name=""/>
        <dsp:cNvSpPr/>
      </dsp:nvSpPr>
      <dsp:spPr>
        <a:xfrm>
          <a:off x="3320253" y="3638216"/>
          <a:ext cx="1473688" cy="147368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Value adding</a:t>
          </a:r>
        </a:p>
      </dsp:txBody>
      <dsp:txXfrm>
        <a:off x="3536070" y="3854033"/>
        <a:ext cx="1042054" cy="1042054"/>
      </dsp:txXfrm>
    </dsp:sp>
    <dsp:sp modelId="{BE4F2D23-B4C6-4B29-A030-2A99E1F11984}">
      <dsp:nvSpPr>
        <dsp:cNvPr id="0" name=""/>
        <dsp:cNvSpPr/>
      </dsp:nvSpPr>
      <dsp:spPr>
        <a:xfrm>
          <a:off x="4941310" y="3638216"/>
          <a:ext cx="2210533" cy="1473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Turn strategic plans into reality  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Maximise resources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Drive insights from data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/>
            <a:t>Enables growth</a:t>
          </a:r>
        </a:p>
      </dsp:txBody>
      <dsp:txXfrm>
        <a:off x="4941310" y="3638216"/>
        <a:ext cx="2210533" cy="1473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779EE5-08A8-4FE9-AE3A-729298FC313A}">
      <dsp:nvSpPr>
        <dsp:cNvPr id="0" name=""/>
        <dsp:cNvSpPr/>
      </dsp:nvSpPr>
      <dsp:spPr>
        <a:xfrm>
          <a:off x="4261189" y="2313525"/>
          <a:ext cx="2827642" cy="2827642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/>
            <a:t>Who are our people and what are they doing?</a:t>
          </a:r>
        </a:p>
      </dsp:txBody>
      <dsp:txXfrm>
        <a:off x="4829671" y="2975887"/>
        <a:ext cx="1690678" cy="1453466"/>
      </dsp:txXfrm>
    </dsp:sp>
    <dsp:sp modelId="{6594CF97-2227-4077-A6E2-419007F737C0}">
      <dsp:nvSpPr>
        <dsp:cNvPr id="0" name=""/>
        <dsp:cNvSpPr/>
      </dsp:nvSpPr>
      <dsp:spPr>
        <a:xfrm>
          <a:off x="2616015" y="1645173"/>
          <a:ext cx="2056467" cy="2056467"/>
        </a:xfrm>
        <a:prstGeom prst="gear6">
          <a:avLst/>
        </a:prstGeom>
        <a:solidFill>
          <a:schemeClr val="accent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Effective Manage-ment</a:t>
          </a:r>
          <a:endParaRPr lang="en-GB" sz="2000" b="1" kern="1200" dirty="0"/>
        </a:p>
      </dsp:txBody>
      <dsp:txXfrm>
        <a:off x="3133737" y="2166024"/>
        <a:ext cx="1021023" cy="1014765"/>
      </dsp:txXfrm>
    </dsp:sp>
    <dsp:sp modelId="{4BA918AA-CEC0-4286-A2EA-5860E6048349}">
      <dsp:nvSpPr>
        <dsp:cNvPr id="0" name=""/>
        <dsp:cNvSpPr/>
      </dsp:nvSpPr>
      <dsp:spPr>
        <a:xfrm rot="20700000">
          <a:off x="3767847" y="226421"/>
          <a:ext cx="2014918" cy="2014918"/>
        </a:xfrm>
        <a:prstGeom prst="gear6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/>
            <a:t>Getting the best out of our people</a:t>
          </a:r>
        </a:p>
      </dsp:txBody>
      <dsp:txXfrm rot="-20700000">
        <a:off x="4209777" y="668351"/>
        <a:ext cx="1131056" cy="1131056"/>
      </dsp:txXfrm>
    </dsp:sp>
    <dsp:sp modelId="{2E141F19-B650-422F-BF2F-A7E0413C30FC}">
      <dsp:nvSpPr>
        <dsp:cNvPr id="0" name=""/>
        <dsp:cNvSpPr/>
      </dsp:nvSpPr>
      <dsp:spPr>
        <a:xfrm>
          <a:off x="4054297" y="1880822"/>
          <a:ext cx="3619382" cy="3619382"/>
        </a:xfrm>
        <a:prstGeom prst="circularArrow">
          <a:avLst>
            <a:gd name="adj1" fmla="val 4687"/>
            <a:gd name="adj2" fmla="val 299029"/>
            <a:gd name="adj3" fmla="val 2534930"/>
            <a:gd name="adj4" fmla="val 15821431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EF1006-B596-4F68-A46F-B65ED3B5F493}">
      <dsp:nvSpPr>
        <dsp:cNvPr id="0" name=""/>
        <dsp:cNvSpPr/>
      </dsp:nvSpPr>
      <dsp:spPr>
        <a:xfrm>
          <a:off x="2251819" y="1186091"/>
          <a:ext cx="2629707" cy="262970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E5487C-53AF-4D30-B09E-305F14E3C9B9}">
      <dsp:nvSpPr>
        <dsp:cNvPr id="0" name=""/>
        <dsp:cNvSpPr/>
      </dsp:nvSpPr>
      <dsp:spPr>
        <a:xfrm>
          <a:off x="3301776" y="-218985"/>
          <a:ext cx="2835354" cy="283535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6C8D57-1E6C-4BAD-AF64-D262F14A40E2}">
      <dsp:nvSpPr>
        <dsp:cNvPr id="0" name=""/>
        <dsp:cNvSpPr/>
      </dsp:nvSpPr>
      <dsp:spPr>
        <a:xfrm rot="16200000">
          <a:off x="-957582" y="958590"/>
          <a:ext cx="4536504" cy="2619323"/>
        </a:xfrm>
        <a:prstGeom prst="flowChartManualOperation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4038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Nuts and bolts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Contracting process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Terms and conditions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Job descriptions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Organisational structure</a:t>
          </a:r>
        </a:p>
      </dsp:txBody>
      <dsp:txXfrm rot="5400000">
        <a:off x="1008" y="907301"/>
        <a:ext cx="2619323" cy="2721902"/>
      </dsp:txXfrm>
    </dsp:sp>
    <dsp:sp modelId="{E6CBA7DC-7E1B-4CBE-9208-F5D51B1B32A2}">
      <dsp:nvSpPr>
        <dsp:cNvPr id="0" name=""/>
        <dsp:cNvSpPr/>
      </dsp:nvSpPr>
      <dsp:spPr>
        <a:xfrm rot="16200000">
          <a:off x="1858190" y="958590"/>
          <a:ext cx="4536504" cy="2619323"/>
        </a:xfrm>
        <a:prstGeom prst="flowChartManualOperation">
          <a:avLst/>
        </a:prstGeom>
        <a:solidFill>
          <a:schemeClr val="accent2">
            <a:shade val="80000"/>
            <a:hueOff val="-17936"/>
            <a:satOff val="-2012"/>
            <a:lumOff val="128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4038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Legal compliance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Employee handbook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Safeguarding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Recruitment practices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Data protection</a:t>
          </a:r>
        </a:p>
      </dsp:txBody>
      <dsp:txXfrm rot="5400000">
        <a:off x="2816780" y="907301"/>
        <a:ext cx="2619323" cy="2721902"/>
      </dsp:txXfrm>
    </dsp:sp>
    <dsp:sp modelId="{C702FE9A-9A0E-4359-B082-2109312DBBC1}">
      <dsp:nvSpPr>
        <dsp:cNvPr id="0" name=""/>
        <dsp:cNvSpPr/>
      </dsp:nvSpPr>
      <dsp:spPr>
        <a:xfrm rot="16200000">
          <a:off x="4673962" y="958590"/>
          <a:ext cx="4536504" cy="2619323"/>
        </a:xfrm>
        <a:prstGeom prst="flowChartManualOperation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4038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Data systems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Employee file management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HR and Payroll system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Accurate data</a:t>
          </a:r>
        </a:p>
      </dsp:txBody>
      <dsp:txXfrm rot="5400000">
        <a:off x="5632552" y="907301"/>
        <a:ext cx="2619323" cy="27219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6C8D57-1E6C-4BAD-AF64-D262F14A40E2}">
      <dsp:nvSpPr>
        <dsp:cNvPr id="0" name=""/>
        <dsp:cNvSpPr/>
      </dsp:nvSpPr>
      <dsp:spPr>
        <a:xfrm rot="16200000">
          <a:off x="-957582" y="958590"/>
          <a:ext cx="4536504" cy="2619323"/>
        </a:xfrm>
        <a:prstGeom prst="flowChartManualOperati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42281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Policies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Policy review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Legal requirements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Best practice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Fit for purpose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Trade union agreements </a:t>
          </a:r>
        </a:p>
      </dsp:txBody>
      <dsp:txXfrm rot="5400000">
        <a:off x="1008" y="907301"/>
        <a:ext cx="2619323" cy="2721902"/>
      </dsp:txXfrm>
    </dsp:sp>
    <dsp:sp modelId="{E6CBA7DC-7E1B-4CBE-9208-F5D51B1B32A2}">
      <dsp:nvSpPr>
        <dsp:cNvPr id="0" name=""/>
        <dsp:cNvSpPr/>
      </dsp:nvSpPr>
      <dsp:spPr>
        <a:xfrm rot="16200000">
          <a:off x="1858190" y="958590"/>
          <a:ext cx="4536504" cy="2619323"/>
        </a:xfrm>
        <a:prstGeom prst="flowChartManualOperation">
          <a:avLst/>
        </a:prstGeom>
        <a:solidFill>
          <a:schemeClr val="accent6">
            <a:shade val="80000"/>
            <a:hueOff val="-190846"/>
            <a:satOff val="8505"/>
            <a:lumOff val="118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42281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Capability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Addressing Performance and knowledge gaps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Measuring risk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Appraisals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Behaviours and expectations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Absence management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Organisational design</a:t>
          </a:r>
        </a:p>
      </dsp:txBody>
      <dsp:txXfrm rot="5400000">
        <a:off x="2816780" y="907301"/>
        <a:ext cx="2619323" cy="2721902"/>
      </dsp:txXfrm>
    </dsp:sp>
    <dsp:sp modelId="{C702FE9A-9A0E-4359-B082-2109312DBBC1}">
      <dsp:nvSpPr>
        <dsp:cNvPr id="0" name=""/>
        <dsp:cNvSpPr/>
      </dsp:nvSpPr>
      <dsp:spPr>
        <a:xfrm rot="16200000">
          <a:off x="4673962" y="958590"/>
          <a:ext cx="4536504" cy="2619323"/>
        </a:xfrm>
        <a:prstGeom prst="flowChartManualOperation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42281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Training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Management support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Coaching programmes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Organisational learning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Staff development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 dirty="0"/>
            <a:t>Awareness</a:t>
          </a:r>
        </a:p>
      </dsp:txBody>
      <dsp:txXfrm rot="5400000">
        <a:off x="5632552" y="907301"/>
        <a:ext cx="2619323" cy="27219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6C8D57-1E6C-4BAD-AF64-D262F14A40E2}">
      <dsp:nvSpPr>
        <dsp:cNvPr id="0" name=""/>
        <dsp:cNvSpPr/>
      </dsp:nvSpPr>
      <dsp:spPr>
        <a:xfrm rot="16200000">
          <a:off x="-957582" y="958590"/>
          <a:ext cx="4536504" cy="2619323"/>
        </a:xfrm>
        <a:prstGeom prst="flowChartManualOperation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5974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Reward and recognition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Pay review process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Pay policy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Employee Benefits review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Employee engagement</a:t>
          </a:r>
        </a:p>
      </dsp:txBody>
      <dsp:txXfrm rot="5400000">
        <a:off x="1008" y="907301"/>
        <a:ext cx="2619323" cy="2721902"/>
      </dsp:txXfrm>
    </dsp:sp>
    <dsp:sp modelId="{E6CBA7DC-7E1B-4CBE-9208-F5D51B1B32A2}">
      <dsp:nvSpPr>
        <dsp:cNvPr id="0" name=""/>
        <dsp:cNvSpPr/>
      </dsp:nvSpPr>
      <dsp:spPr>
        <a:xfrm rot="16200000">
          <a:off x="1858190" y="958590"/>
          <a:ext cx="4536504" cy="2619323"/>
        </a:xfrm>
        <a:prstGeom prst="flowChartManualOperation">
          <a:avLst/>
        </a:prstGeom>
        <a:solidFill>
          <a:schemeClr val="accent3">
            <a:shade val="80000"/>
            <a:hueOff val="109454"/>
            <a:satOff val="-716"/>
            <a:lumOff val="122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5974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Data insights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Measuring performance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Risk management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Identifying trends to develop solutions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Confidence in data</a:t>
          </a:r>
        </a:p>
      </dsp:txBody>
      <dsp:txXfrm rot="5400000">
        <a:off x="2816780" y="907301"/>
        <a:ext cx="2619323" cy="2721902"/>
      </dsp:txXfrm>
    </dsp:sp>
    <dsp:sp modelId="{C702FE9A-9A0E-4359-B082-2109312DBBC1}">
      <dsp:nvSpPr>
        <dsp:cNvPr id="0" name=""/>
        <dsp:cNvSpPr/>
      </dsp:nvSpPr>
      <dsp:spPr>
        <a:xfrm rot="16200000">
          <a:off x="4673962" y="958590"/>
          <a:ext cx="4536504" cy="2619323"/>
        </a:xfrm>
        <a:prstGeom prst="flowChartManualOperation">
          <a:avLst/>
        </a:prstGeom>
        <a:solidFill>
          <a:schemeClr val="accent3">
            <a:shade val="80000"/>
            <a:hueOff val="218907"/>
            <a:satOff val="-1431"/>
            <a:lumOff val="245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5974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Talent management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Identifying talent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Attracting the best talent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Employer brand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Succession planning</a:t>
          </a:r>
        </a:p>
      </dsp:txBody>
      <dsp:txXfrm rot="5400000">
        <a:off x="5632552" y="907301"/>
        <a:ext cx="2619323" cy="2721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15E53-B563-4903-859C-2B150988408E}" type="datetimeFigureOut">
              <a:rPr lang="en-GB" smtClean="0"/>
              <a:t>05/12/2017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E5BBC-9B92-4A49-BCB7-5233367266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65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046D1-B25D-45C2-B08A-D5298ABA884D}" type="datetime1">
              <a:rPr lang="en-GB" smtClean="0"/>
              <a:t>05/12/2017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483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A5F86-379C-4D12-8F76-7084C67CF816}" type="datetime1">
              <a:rPr lang="en-GB" smtClean="0"/>
              <a:t>05/12/2017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4781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B4DF-2AB7-4CA0-AD18-71D6549065F1}" type="datetime1">
              <a:rPr lang="en-GB" smtClean="0"/>
              <a:t>05/12/2017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380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E092A-8A49-4A49-A327-EE052D96592B}" type="datetime1">
              <a:rPr lang="en-GB" smtClean="0"/>
              <a:t>05/12/2017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480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078D0-0F0D-4A58-BBD9-1A2DA5FC8920}" type="datetime1">
              <a:rPr lang="en-GB" smtClean="0"/>
              <a:t>05/12/2017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474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CD82C-023C-4C40-9993-D56D6FD012F1}" type="datetime1">
              <a:rPr lang="en-GB" smtClean="0"/>
              <a:t>05/12/2017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531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D9FC2-B435-44FD-8644-604861CA6182}" type="datetime1">
              <a:rPr lang="en-GB" smtClean="0"/>
              <a:t>05/12/2017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071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85C5-9B92-4C54-8A1D-FF5A6CD5BF21}" type="datetime1">
              <a:rPr lang="en-GB" smtClean="0"/>
              <a:t>05/12/2017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899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EA8F9-B8E3-4735-8280-83F62B287EBC}" type="datetime1">
              <a:rPr lang="en-GB" smtClean="0"/>
              <a:t>05/12/2017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1404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59888-E975-457C-8CCB-2E615D0FF3BC}" type="datetime1">
              <a:rPr lang="en-GB" smtClean="0"/>
              <a:t>05/12/2017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265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00D7-EE22-4E79-8BF4-A13DE5CFB9B6}" type="datetime1">
              <a:rPr lang="en-GB" smtClean="0"/>
              <a:t>05/12/2017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48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C338-7329-4181-8BB0-B6460A72AEFC}" type="datetime1">
              <a:rPr lang="en-GB" smtClean="0"/>
              <a:t>05/12/2017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A8506-2851-4D2D-97BC-FEB5E747AA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0882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874639"/>
          </a:xfrm>
        </p:spPr>
        <p:txBody>
          <a:bodyPr>
            <a:normAutofit fontScale="90000"/>
          </a:bodyPr>
          <a:lstStyle/>
          <a:p>
            <a:br>
              <a:rPr lang="en-GB" b="1" dirty="0"/>
            </a:br>
            <a:r>
              <a:rPr lang="en-GB" b="1" dirty="0"/>
              <a:t>What are the HR processes and procedures essential for a successful Trust and why?</a:t>
            </a:r>
            <a:br>
              <a:rPr lang="en-GB" dirty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>
            <a:normAutofit/>
          </a:bodyPr>
          <a:lstStyle/>
          <a:p>
            <a:endParaRPr lang="en-GB" sz="1600" dirty="0"/>
          </a:p>
          <a:p>
            <a:endParaRPr lang="en-GB" sz="1600" dirty="0"/>
          </a:p>
          <a:p>
            <a:r>
              <a:rPr lang="en-GB" sz="1600" dirty="0"/>
              <a:t>Fiona Costley</a:t>
            </a:r>
          </a:p>
        </p:txBody>
      </p:sp>
      <p:pic>
        <p:nvPicPr>
          <p:cNvPr id="4" name="Picture 3" descr="Image result for cuckoo hall academy cuckoo hall lane edmonton london n9 8d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3433445" cy="17164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6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The Challenge 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6846204"/>
              </p:ext>
            </p:extLst>
          </p:nvPr>
        </p:nvGraphicFramePr>
        <p:xfrm>
          <a:off x="179512" y="1412776"/>
          <a:ext cx="84969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19672" y="3356992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b="1" dirty="0">
                <a:solidFill>
                  <a:schemeClr val="bg1"/>
                </a:solidFill>
              </a:rPr>
              <a:t>HR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68344" y="1268760"/>
            <a:ext cx="792088" cy="51125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812360" y="1484784"/>
            <a:ext cx="50405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E</a:t>
            </a:r>
          </a:p>
          <a:p>
            <a:pPr algn="ctr"/>
            <a:r>
              <a:rPr lang="en-GB" b="1" dirty="0"/>
              <a:t>M</a:t>
            </a:r>
          </a:p>
          <a:p>
            <a:pPr algn="ctr"/>
            <a:r>
              <a:rPr lang="en-GB" b="1" dirty="0"/>
              <a:t>P</a:t>
            </a:r>
          </a:p>
          <a:p>
            <a:pPr algn="ctr"/>
            <a:r>
              <a:rPr lang="en-GB" b="1" dirty="0"/>
              <a:t>L</a:t>
            </a:r>
          </a:p>
          <a:p>
            <a:pPr algn="ctr"/>
            <a:r>
              <a:rPr lang="en-GB" b="1" dirty="0"/>
              <a:t>O</a:t>
            </a:r>
          </a:p>
          <a:p>
            <a:pPr algn="ctr"/>
            <a:r>
              <a:rPr lang="en-GB" b="1" dirty="0"/>
              <a:t>Y</a:t>
            </a:r>
          </a:p>
          <a:p>
            <a:pPr algn="ctr"/>
            <a:r>
              <a:rPr lang="en-GB" b="1" dirty="0"/>
              <a:t>E</a:t>
            </a:r>
          </a:p>
          <a:p>
            <a:pPr algn="ctr"/>
            <a:r>
              <a:rPr lang="en-GB" b="1" dirty="0"/>
              <a:t>R</a:t>
            </a:r>
          </a:p>
          <a:p>
            <a:pPr algn="ctr"/>
            <a:r>
              <a:rPr lang="en-GB" b="1" dirty="0"/>
              <a:t> </a:t>
            </a:r>
          </a:p>
          <a:p>
            <a:pPr algn="ctr"/>
            <a:r>
              <a:rPr lang="en-GB" b="1" dirty="0"/>
              <a:t>OF</a:t>
            </a:r>
          </a:p>
          <a:p>
            <a:pPr algn="ctr"/>
            <a:endParaRPr lang="en-GB" b="1" dirty="0"/>
          </a:p>
          <a:p>
            <a:pPr algn="ctr"/>
            <a:r>
              <a:rPr lang="en-GB" b="1" dirty="0"/>
              <a:t>C</a:t>
            </a:r>
          </a:p>
          <a:p>
            <a:pPr algn="ctr"/>
            <a:r>
              <a:rPr lang="en-GB" b="1" dirty="0"/>
              <a:t>H</a:t>
            </a:r>
          </a:p>
          <a:p>
            <a:pPr algn="ctr"/>
            <a:r>
              <a:rPr lang="en-GB" b="1" dirty="0"/>
              <a:t>O</a:t>
            </a:r>
          </a:p>
          <a:p>
            <a:pPr algn="ctr"/>
            <a:r>
              <a:rPr lang="en-GB" b="1" dirty="0"/>
              <a:t>I</a:t>
            </a:r>
          </a:p>
          <a:p>
            <a:pPr algn="ctr"/>
            <a:r>
              <a:rPr lang="en-GB" b="1" dirty="0"/>
              <a:t>C</a:t>
            </a:r>
          </a:p>
          <a:p>
            <a:pPr algn="ctr"/>
            <a:r>
              <a:rPr lang="en-GB" b="1" dirty="0"/>
              <a:t>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0541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HR Strategic Assessment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7480217"/>
              </p:ext>
            </p:extLst>
          </p:nvPr>
        </p:nvGraphicFramePr>
        <p:xfrm>
          <a:off x="0" y="1412776"/>
          <a:ext cx="9036496" cy="51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544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40749511"/>
              </p:ext>
            </p:extLst>
          </p:nvPr>
        </p:nvGraphicFramePr>
        <p:xfrm>
          <a:off x="351564" y="1916832"/>
          <a:ext cx="825288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6632"/>
            <a:ext cx="2276220" cy="227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8185" y="500873"/>
            <a:ext cx="590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Key Processes and Procedures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06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5183334"/>
              </p:ext>
            </p:extLst>
          </p:nvPr>
        </p:nvGraphicFramePr>
        <p:xfrm>
          <a:off x="351564" y="1916832"/>
          <a:ext cx="825288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08185" y="500873"/>
            <a:ext cx="590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Key Processes and Procedures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3685"/>
            <a:ext cx="2384042" cy="2384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281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75342773"/>
              </p:ext>
            </p:extLst>
          </p:nvPr>
        </p:nvGraphicFramePr>
        <p:xfrm>
          <a:off x="351564" y="1916832"/>
          <a:ext cx="825288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08185" y="500873"/>
            <a:ext cx="590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Key Processes and Procedures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0"/>
            <a:ext cx="2413917" cy="2413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968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Timescales</a:t>
            </a:r>
          </a:p>
        </p:txBody>
      </p:sp>
      <p:sp>
        <p:nvSpPr>
          <p:cNvPr id="8" name="Right Arrow 7"/>
          <p:cNvSpPr/>
          <p:nvPr/>
        </p:nvSpPr>
        <p:spPr>
          <a:xfrm>
            <a:off x="467544" y="2492896"/>
            <a:ext cx="4536504" cy="108012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UNDERSTANDING</a:t>
            </a:r>
          </a:p>
        </p:txBody>
      </p:sp>
      <p:sp>
        <p:nvSpPr>
          <p:cNvPr id="9" name="Right Arrow 8"/>
          <p:cNvSpPr/>
          <p:nvPr/>
        </p:nvSpPr>
        <p:spPr>
          <a:xfrm>
            <a:off x="3010418" y="3731898"/>
            <a:ext cx="5544616" cy="108012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MANAGING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5652120" y="5013176"/>
            <a:ext cx="2902914" cy="108012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MAXIMISING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544" y="1556792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Year one		Year Two		Year Three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55776" y="1849179"/>
            <a:ext cx="45719" cy="46041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5244" y="1849178"/>
            <a:ext cx="45719" cy="46041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8506-2851-4D2D-97BC-FEB5E747AAC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1153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FFFF00"/>
      </a:dk1>
      <a:lt1>
        <a:sysClr val="window" lastClr="00000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FFFF00"/>
      </a:dk1>
      <a:lt1>
        <a:sysClr val="window" lastClr="00000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</TotalTime>
  <Words>217</Words>
  <Application>Microsoft Office PowerPoint</Application>
  <PresentationFormat>On-screen Show (4:3)</PresentationFormat>
  <Paragraphs>104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 What are the HR processes and procedures essential for a successful Trust and why? </vt:lpstr>
      <vt:lpstr>The Challenge </vt:lpstr>
      <vt:lpstr>HR Strategic Assessment </vt:lpstr>
      <vt:lpstr>PowerPoint Presentation</vt:lpstr>
      <vt:lpstr>PowerPoint Presentation</vt:lpstr>
      <vt:lpstr>PowerPoint Presentation</vt:lpstr>
      <vt:lpstr>Timescales</vt:lpstr>
    </vt:vector>
  </TitlesOfParts>
  <Company>CEG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are the HR processes and procedures essential for a successful Trust and why?</dc:title>
  <dc:creator>Fiona Costley</dc:creator>
  <cp:lastModifiedBy>User</cp:lastModifiedBy>
  <cp:revision>34</cp:revision>
  <dcterms:created xsi:type="dcterms:W3CDTF">2017-10-25T09:46:31Z</dcterms:created>
  <dcterms:modified xsi:type="dcterms:W3CDTF">2017-12-05T09:45:38Z</dcterms:modified>
</cp:coreProperties>
</file>